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A766E-0F37-4AF6-8728-D30303ABDDCF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CCF9-6DC6-4703-A674-31E75BE157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. Готовая (без линий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9. Готовая (без линий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 Направляющие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 Основные лини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 Направляющие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 Направляющие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. Круг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. Стрелк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7. Направляющие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. Готовая (с линиями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0"/>
            <a:ext cx="6473952" cy="9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Admin2</dc:creator>
  <cp:lastModifiedBy>Admin2</cp:lastModifiedBy>
  <cp:revision>1</cp:revision>
  <dcterms:created xsi:type="dcterms:W3CDTF">2014-09-24T23:45:31Z</dcterms:created>
  <dcterms:modified xsi:type="dcterms:W3CDTF">2014-09-24T23:51:53Z</dcterms:modified>
</cp:coreProperties>
</file>