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98" r:id="rId2"/>
    <p:sldId id="314" r:id="rId3"/>
    <p:sldId id="278" r:id="rId4"/>
    <p:sldId id="281" r:id="rId5"/>
    <p:sldId id="283" r:id="rId6"/>
    <p:sldId id="284" r:id="rId7"/>
    <p:sldId id="288" r:id="rId8"/>
    <p:sldId id="285" r:id="rId9"/>
    <p:sldId id="286" r:id="rId10"/>
    <p:sldId id="287" r:id="rId11"/>
    <p:sldId id="315" r:id="rId12"/>
    <p:sldId id="292" r:id="rId13"/>
    <p:sldId id="289" r:id="rId14"/>
    <p:sldId id="290" r:id="rId15"/>
    <p:sldId id="291" r:id="rId16"/>
    <p:sldId id="297" r:id="rId17"/>
    <p:sldId id="293" r:id="rId18"/>
    <p:sldId id="294" r:id="rId19"/>
    <p:sldId id="316" r:id="rId20"/>
    <p:sldId id="309" r:id="rId21"/>
    <p:sldId id="310" r:id="rId22"/>
    <p:sldId id="311" r:id="rId23"/>
    <p:sldId id="312" r:id="rId24"/>
    <p:sldId id="313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37" autoAdjust="0"/>
  </p:normalViewPr>
  <p:slideViewPr>
    <p:cSldViewPr showGuides="1">
      <p:cViewPr varScale="1">
        <p:scale>
          <a:sx n="107" d="100"/>
          <a:sy n="107" d="100"/>
        </p:scale>
        <p:origin x="-16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howGuides="1">
      <p:cViewPr varScale="1">
        <p:scale>
          <a:sx n="55" d="100"/>
          <a:sy n="55" d="100"/>
        </p:scale>
        <p:origin x="-187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35A70C0-FFEE-478F-B8C6-41DE03E38FED}" type="datetimeFigureOut">
              <a:rPr lang="ru-RU"/>
              <a:pPr>
                <a:defRPr/>
              </a:pPr>
              <a:t>03.02.2016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4801B9D-2E62-49EB-86C2-B6ADFD919B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837450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B43F8-9704-4F3D-ACE7-BEECED8DC45B}" type="datetimeFigureOut">
              <a:rPr lang="ru-RU"/>
              <a:pPr>
                <a:defRPr/>
              </a:pPr>
              <a:t>03.02.2016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1B2E4-843E-403F-B201-DC6F64165F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93350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BC3FA-814F-4625-A333-512EC86A4947}" type="datetimeFigureOut">
              <a:rPr lang="ru-RU"/>
              <a:pPr>
                <a:defRPr/>
              </a:pPr>
              <a:t>03.02.2016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2953B-129C-4058-A447-5D5CDCFC96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64367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4742F-E53E-4E90-8437-EC36630ED792}" type="datetimeFigureOut">
              <a:rPr lang="ru-RU"/>
              <a:pPr>
                <a:defRPr/>
              </a:pPr>
              <a:t>03.02.2016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13939-015D-4B88-9BC8-4D41C971B3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36974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42158-0367-43B0-A8DD-076D659B9312}" type="datetimeFigureOut">
              <a:rPr lang="ru-RU"/>
              <a:pPr>
                <a:defRPr/>
              </a:pPr>
              <a:t>03.02.2016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3A8D3-0B9C-4133-9532-BB2D8BAA7C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76205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547BE-25F2-4191-8626-A20FA06FA634}" type="datetimeFigureOut">
              <a:rPr lang="ru-RU"/>
              <a:pPr>
                <a:defRPr/>
              </a:pPr>
              <a:t>03.02.2016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835F1-B877-49BE-84AF-F9C1B20A033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10990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E043E-BB29-4A7C-9A7A-8597E4E5541D}" type="datetimeFigureOut">
              <a:rPr lang="ru-RU"/>
              <a:pPr>
                <a:defRPr/>
              </a:pPr>
              <a:t>03.02.2016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A4565-08C2-424A-9951-A9D2A4BA902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85704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CDE6F-FB47-415E-8179-736A98CFF830}" type="datetimeFigureOut">
              <a:rPr lang="ru-RU"/>
              <a:pPr>
                <a:defRPr/>
              </a:pPr>
              <a:t>03.02.2016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D2659-1CF7-409A-AAF5-678984C93E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19096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2B734-475E-4454-8D45-F3F911EC8333}" type="datetimeFigureOut">
              <a:rPr lang="ru-RU"/>
              <a:pPr>
                <a:defRPr/>
              </a:pPr>
              <a:t>03.02.2016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12C68-6465-4D30-9824-7354D2970E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65489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F29AB-9F7F-4231-8A85-9EAE6C4D0421}" type="datetimeFigureOut">
              <a:rPr lang="ru-RU"/>
              <a:pPr>
                <a:defRPr/>
              </a:pPr>
              <a:t>03.02.2016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38897-C233-4346-BE6D-59BBADC63C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13400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CD605-2321-4360-9677-BEA011EDE362}" type="datetimeFigureOut">
              <a:rPr lang="ru-RU"/>
              <a:pPr>
                <a:defRPr/>
              </a:pPr>
              <a:t>03.02.2016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173FE-0FEB-4748-AD07-62BC219F46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19454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CBD8D-8138-46CC-B59B-93B6A8340F2B}" type="datetimeFigureOut">
              <a:rPr lang="ru-RU"/>
              <a:pPr>
                <a:defRPr/>
              </a:pPr>
              <a:t>03.02.2016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792C2-43B2-4780-BA67-E4B85C0ACE9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01342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A65989F-95CE-4276-875F-5BC04A51237C}" type="datetimeFigureOut">
              <a:rPr lang="ru-RU"/>
              <a:pPr>
                <a:defRPr/>
              </a:pPr>
              <a:t>03.02.2016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52E2F35-60E6-44FC-871A-60F002DADB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857232"/>
            <a:ext cx="7072362" cy="34163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Построение аксонометрических проекций плоских фигур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Изом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3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857232"/>
            <a:ext cx="7072362" cy="424731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Построение аксонометрических проекций 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равнобедренного треугольника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Треугольник в диметрии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7938"/>
            <a:ext cx="9144000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Треугольник в диметрии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7938"/>
            <a:ext cx="9144000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Треугольник в диметрии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7938"/>
            <a:ext cx="9144000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Треугольник в диметрии  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7938"/>
            <a:ext cx="9144000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Треугольни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3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Треугольник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3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Треугольник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3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857232"/>
            <a:ext cx="7072362" cy="34163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Построение 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аксонометрической проекции шестиугольника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857232"/>
            <a:ext cx="7072362" cy="258532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Построение аксонометрических проекций 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квадрата 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Шестигранник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3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65364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Шестигранник 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3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96157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Шестигранник 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3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32551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 descr="Шестигранник  4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3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2984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Шестигранник 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3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30634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Квадрат в диметрии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Квадрат в диметрии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7938"/>
            <a:ext cx="9144000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Квадрат в диметрии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7938"/>
            <a:ext cx="9144000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Квадрат в диметрии 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7938"/>
            <a:ext cx="9144000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Изом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3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3" name="Picture 2" descr="Изом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638"/>
            <a:ext cx="9144000" cy="683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Изом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3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Изом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3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1547</TotalTime>
  <Words>18</Words>
  <Application>Microsoft Office PowerPoint</Application>
  <PresentationFormat>Экран (4:3)</PresentationFormat>
  <Paragraphs>4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Company>BEST XP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Дмитрий</dc:creator>
  <cp:lastModifiedBy>user--kl2</cp:lastModifiedBy>
  <cp:revision>174</cp:revision>
  <dcterms:created xsi:type="dcterms:W3CDTF">2010-10-20T06:56:03Z</dcterms:created>
  <dcterms:modified xsi:type="dcterms:W3CDTF">2016-02-03T07:29:57Z</dcterms:modified>
</cp:coreProperties>
</file>