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59" r:id="rId11"/>
    <p:sldId id="267" r:id="rId12"/>
    <p:sldId id="268" r:id="rId13"/>
    <p:sldId id="269" r:id="rId14"/>
    <p:sldId id="270" r:id="rId15"/>
    <p:sldId id="271" r:id="rId16"/>
    <p:sldId id="279" r:id="rId17"/>
    <p:sldId id="277" r:id="rId18"/>
    <p:sldId id="278" r:id="rId19"/>
    <p:sldId id="274" r:id="rId20"/>
    <p:sldId id="273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4EFD9"/>
    <a:srgbClr val="C3D1B9"/>
    <a:srgbClr val="96AE84"/>
    <a:srgbClr val="DCEAC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199" autoAdjust="0"/>
    <p:restoredTop sz="94600"/>
  </p:normalViewPr>
  <p:slideViewPr>
    <p:cSldViewPr showGuides="1">
      <p:cViewPr>
        <p:scale>
          <a:sx n="100" d="100"/>
          <a:sy n="100" d="100"/>
        </p:scale>
        <p:origin x="-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11564A6-EC7E-4835-BBF3-9369A07234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4966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813D91E-D768-4661-8B97-8F04CDFBD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9821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D10A0-4575-4164-9457-1CD9E786D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29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48A36-73C8-4BC8-8D89-17AA5CC1E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7684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C6B08-B525-476D-BA7B-0556590FDA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1714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FD7C1-4FE8-478F-831E-C56238CFF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1116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18954-C93D-47EC-8AFC-5E66213D8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694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8298D-7024-414D-9398-35A6B3AD5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187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5FD44-9414-48EB-9A4E-0821E6B9CC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3639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10205-938C-49D3-91F7-A85B6F1E6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2506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1000E-5F18-465B-A214-66BAE4746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34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7E5DB-E437-4BCA-99F3-120C28A8D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318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3C4E9-2E58-4E5F-B3BB-79441EDBF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4587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1026A-8008-4F2C-BDC1-737462E76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8921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B50843F7-ECDC-4A93-833D-1CD188C0D8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341438"/>
            <a:ext cx="7772400" cy="1470025"/>
          </a:xfrm>
        </p:spPr>
        <p:txBody>
          <a:bodyPr/>
          <a:lstStyle/>
          <a:p>
            <a:pPr eaLnBrk="1" hangingPunct="1"/>
            <a:r>
              <a:rPr lang="ru-RU" sz="4000" dirty="0" smtClean="0"/>
              <a:t>Построение</a:t>
            </a:r>
            <a:r>
              <a:rPr lang="en-US" sz="4000" dirty="0" smtClean="0"/>
              <a:t> 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изометрической проекции детали по чертежу.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5875" y="3643313"/>
            <a:ext cx="6400800" cy="685800"/>
          </a:xfrm>
        </p:spPr>
        <p:txBody>
          <a:bodyPr/>
          <a:lstStyle/>
          <a:p>
            <a:pPr eaLnBrk="1" hangingPunct="1"/>
            <a:r>
              <a:rPr lang="ru-RU" i="1" smtClean="0"/>
              <a:t>Алгоритм построения.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Построение проекции от задней грани детали.</a:t>
            </a: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928688" y="1857375"/>
            <a:ext cx="7215187" cy="4500563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2313" name="Группа 21"/>
          <p:cNvGrpSpPr>
            <a:grpSpLocks/>
          </p:cNvGrpSpPr>
          <p:nvPr/>
        </p:nvGrpSpPr>
        <p:grpSpPr bwMode="auto">
          <a:xfrm>
            <a:off x="1785938" y="2368407"/>
            <a:ext cx="5640388" cy="3203719"/>
            <a:chOff x="1357291" y="2296961"/>
            <a:chExt cx="5640428" cy="3203741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4431926" y="2475554"/>
              <a:ext cx="357190" cy="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1357291" y="5000647"/>
              <a:ext cx="785804" cy="5000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6357967" y="4500577"/>
              <a:ext cx="639752" cy="4286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14" name="TextBox 21"/>
          <p:cNvSpPr txBox="1">
            <a:spLocks noChangeArrowheads="1"/>
          </p:cNvSpPr>
          <p:nvPr/>
        </p:nvSpPr>
        <p:spPr bwMode="auto">
          <a:xfrm>
            <a:off x="5032090" y="1988101"/>
            <a:ext cx="325728" cy="369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Z</a:t>
            </a:r>
            <a:endParaRPr lang="ru-RU" dirty="0"/>
          </a:p>
        </p:txBody>
      </p:sp>
      <p:sp>
        <p:nvSpPr>
          <p:cNvPr id="12315" name="TextBox 22"/>
          <p:cNvSpPr txBox="1">
            <a:spLocks noChangeArrowheads="1"/>
          </p:cNvSpPr>
          <p:nvPr/>
        </p:nvSpPr>
        <p:spPr bwMode="auto">
          <a:xfrm>
            <a:off x="7429520" y="4774183"/>
            <a:ext cx="338552" cy="369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Y</a:t>
            </a:r>
            <a:endParaRPr lang="ru-RU" dirty="0"/>
          </a:p>
        </p:txBody>
      </p:sp>
      <p:sp>
        <p:nvSpPr>
          <p:cNvPr id="12316" name="TextBox 23"/>
          <p:cNvSpPr txBox="1">
            <a:spLocks noChangeArrowheads="1"/>
          </p:cNvSpPr>
          <p:nvPr/>
        </p:nvSpPr>
        <p:spPr bwMode="auto">
          <a:xfrm>
            <a:off x="1375928" y="5560001"/>
            <a:ext cx="338552" cy="369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/>
              <a:t>Х</a:t>
            </a:r>
          </a:p>
        </p:txBody>
      </p:sp>
      <p:grpSp>
        <p:nvGrpSpPr>
          <p:cNvPr id="6" name="Группа 27"/>
          <p:cNvGrpSpPr>
            <a:grpSpLocks/>
          </p:cNvGrpSpPr>
          <p:nvPr/>
        </p:nvGrpSpPr>
        <p:grpSpPr bwMode="auto">
          <a:xfrm>
            <a:off x="2571750" y="2428875"/>
            <a:ext cx="4216400" cy="3786188"/>
            <a:chOff x="2642380" y="1643050"/>
            <a:chExt cx="4216430" cy="3786214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6536546" y="3465513"/>
              <a:ext cx="642942" cy="1587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6428595" y="2857496"/>
              <a:ext cx="428628" cy="285752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 flipH="1" flipV="1">
              <a:off x="6107918" y="2536819"/>
              <a:ext cx="642941" cy="1587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571339" y="1643050"/>
              <a:ext cx="857256" cy="571504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 flipV="1">
              <a:off x="2643968" y="2500306"/>
              <a:ext cx="1738324" cy="1143008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 flipV="1">
              <a:off x="3929852" y="2857496"/>
              <a:ext cx="2498743" cy="1643073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 flipV="1">
              <a:off x="4358480" y="3143248"/>
              <a:ext cx="2498743" cy="1643073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 flipV="1">
              <a:off x="4358480" y="3786190"/>
              <a:ext cx="2498743" cy="1643074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 flipV="1">
              <a:off x="4501356" y="1643050"/>
              <a:ext cx="1069983" cy="71438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 flipV="1">
              <a:off x="5357024" y="2214554"/>
              <a:ext cx="1071571" cy="71438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2303" name="Группа 39"/>
            <p:cNvGrpSpPr>
              <a:grpSpLocks/>
            </p:cNvGrpSpPr>
            <p:nvPr/>
          </p:nvGrpSpPr>
          <p:grpSpPr bwMode="auto">
            <a:xfrm>
              <a:off x="2642380" y="2357430"/>
              <a:ext cx="2715438" cy="3071834"/>
              <a:chOff x="2642380" y="2214554"/>
              <a:chExt cx="2715438" cy="3071834"/>
            </a:xfrm>
          </p:grpSpPr>
          <p:cxnSp>
            <p:nvCxnSpPr>
              <p:cNvPr id="40" name="Прямая соединительная линия 39"/>
              <p:cNvCxnSpPr/>
              <p:nvPr/>
            </p:nvCxnSpPr>
            <p:spPr>
              <a:xfrm rot="10800000">
                <a:off x="4499768" y="2214554"/>
                <a:ext cx="855669" cy="57150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10800000">
                <a:off x="2643968" y="3500438"/>
                <a:ext cx="1712924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10800000">
                <a:off x="2643968" y="4143380"/>
                <a:ext cx="1712924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5400000">
                <a:off x="2321703" y="3822703"/>
                <a:ext cx="642941" cy="158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rot="5400000">
                <a:off x="4036215" y="4964123"/>
                <a:ext cx="642942" cy="158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>
                <a:off x="2999570" y="2285992"/>
                <a:ext cx="1571636" cy="142876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>
                <a:off x="3856033" y="2858289"/>
                <a:ext cx="1571636" cy="14271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71500" y="1285875"/>
            <a:ext cx="8001000" cy="4000500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786438"/>
            <a:ext cx="8229600" cy="785812"/>
          </a:xfrm>
        </p:spPr>
        <p:txBody>
          <a:bodyPr/>
          <a:lstStyle/>
          <a:p>
            <a:pPr algn="l" eaLnBrk="1" hangingPunct="1"/>
            <a:r>
              <a:rPr lang="ru-RU" sz="2800" smtClean="0"/>
              <a:t>1. Анализ геометрической формы детали по чертежу.</a:t>
            </a:r>
          </a:p>
        </p:txBody>
      </p:sp>
      <p:grpSp>
        <p:nvGrpSpPr>
          <p:cNvPr id="2" name="Группа 123"/>
          <p:cNvGrpSpPr>
            <a:grpSpLocks/>
          </p:cNvGrpSpPr>
          <p:nvPr/>
        </p:nvGrpSpPr>
        <p:grpSpPr bwMode="auto">
          <a:xfrm>
            <a:off x="857250" y="2000251"/>
            <a:ext cx="7288213" cy="2508868"/>
            <a:chOff x="857224" y="1500175"/>
            <a:chExt cx="7288264" cy="2508885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1285852" y="2714620"/>
              <a:ext cx="3571900" cy="785817"/>
            </a:xfrm>
            <a:prstGeom prst="rect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6000760" y="2714620"/>
              <a:ext cx="2143140" cy="787406"/>
            </a:xfrm>
            <a:prstGeom prst="rect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 rot="5400000" flipH="1" flipV="1">
              <a:off x="6142842" y="2715414"/>
              <a:ext cx="1857388" cy="1588"/>
            </a:xfrm>
            <a:prstGeom prst="line">
              <a:avLst/>
            </a:prstGeom>
            <a:ln w="12700"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Прямоугольник 86"/>
            <p:cNvSpPr/>
            <p:nvPr/>
          </p:nvSpPr>
          <p:spPr>
            <a:xfrm>
              <a:off x="6286512" y="2000240"/>
              <a:ext cx="1571636" cy="714380"/>
            </a:xfrm>
            <a:prstGeom prst="rect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90" name="Прямая соединительная линия 89"/>
            <p:cNvCxnSpPr/>
            <p:nvPr/>
          </p:nvCxnSpPr>
          <p:spPr>
            <a:xfrm rot="5400000" flipH="1" flipV="1">
              <a:off x="4499769" y="2358224"/>
              <a:ext cx="714380" cy="158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 rot="10800000">
              <a:off x="3143240" y="2000240"/>
              <a:ext cx="1714512" cy="158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rot="10800000" flipV="1">
              <a:off x="1285852" y="2000240"/>
              <a:ext cx="1857388" cy="7143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 rot="5400000" flipH="1" flipV="1">
              <a:off x="2893208" y="1750207"/>
              <a:ext cx="500065" cy="3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 rot="5400000" flipH="1" flipV="1">
              <a:off x="4608512" y="1749414"/>
              <a:ext cx="50006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 rot="5400000" flipH="1" flipV="1">
              <a:off x="6037272" y="1749414"/>
              <a:ext cx="50006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 rot="5400000" flipH="1" flipV="1">
              <a:off x="7608908" y="1749414"/>
              <a:ext cx="50006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 rot="5400000" flipH="1" flipV="1">
              <a:off x="4608512" y="3749677"/>
              <a:ext cx="50006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5400000" flipH="1" flipV="1">
              <a:off x="1036612" y="3749677"/>
              <a:ext cx="50006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rot="5400000" flipH="1" flipV="1">
              <a:off x="7894661" y="3758234"/>
              <a:ext cx="500065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/>
            <p:nvPr/>
          </p:nvCxnSpPr>
          <p:spPr>
            <a:xfrm rot="5400000" flipH="1" flipV="1">
              <a:off x="5751521" y="3758234"/>
              <a:ext cx="500065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 rot="10800000">
              <a:off x="857224" y="3500438"/>
              <a:ext cx="42862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 rot="10800000">
              <a:off x="857224" y="2714620"/>
              <a:ext cx="428628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 rot="10800000">
              <a:off x="4857752" y="3500438"/>
              <a:ext cx="50006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rot="10800000">
              <a:off x="4857752" y="2000240"/>
              <a:ext cx="500066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3143240" y="1571613"/>
              <a:ext cx="1714512" cy="1587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>
              <a:off x="6286512" y="1571612"/>
              <a:ext cx="1571636" cy="1587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>
              <a:off x="6000760" y="3937624"/>
              <a:ext cx="2143140" cy="1587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>
              <a:off x="1285852" y="3929066"/>
              <a:ext cx="3571900" cy="1588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4535488" y="2751133"/>
              <a:ext cx="1500198" cy="1587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>
              <a:off x="927074" y="2424874"/>
              <a:ext cx="0" cy="133415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799096" y="41124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60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779927" y="170394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25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4896133" y="310145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562889" y="346490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851740" y="171599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867158" y="410788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30</a:t>
            </a:r>
            <a:endParaRPr lang="ru-RU" dirty="0"/>
          </a:p>
        </p:txBody>
      </p:sp>
      <p:cxnSp>
        <p:nvCxnSpPr>
          <p:cNvPr id="38" name="Прямая соединительная линия 37"/>
          <p:cNvCxnSpPr/>
          <p:nvPr/>
        </p:nvCxnSpPr>
        <p:spPr bwMode="auto">
          <a:xfrm flipH="1" flipV="1">
            <a:off x="925512" y="3064537"/>
            <a:ext cx="1588" cy="139595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 bwMode="auto">
          <a:xfrm flipH="1">
            <a:off x="927100" y="4009485"/>
            <a:ext cx="1588" cy="139595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>
            <a:off x="83588" y="320777"/>
            <a:ext cx="2016224" cy="1970433"/>
            <a:chOff x="83588" y="320777"/>
            <a:chExt cx="2016224" cy="1970433"/>
          </a:xfrm>
        </p:grpSpPr>
        <p:sp>
          <p:nvSpPr>
            <p:cNvPr id="61" name="Прямоугольник 60"/>
            <p:cNvSpPr/>
            <p:nvPr/>
          </p:nvSpPr>
          <p:spPr>
            <a:xfrm>
              <a:off x="83588" y="32077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2" name="Группа 27"/>
            <p:cNvGrpSpPr>
              <a:grpSpLocks noChangeAspect="1"/>
            </p:cNvGrpSpPr>
            <p:nvPr/>
          </p:nvGrpSpPr>
          <p:grpSpPr bwMode="auto">
            <a:xfrm>
              <a:off x="184138" y="495942"/>
              <a:ext cx="1800000" cy="1616340"/>
              <a:chOff x="2642380" y="1643050"/>
              <a:chExt cx="4216430" cy="3786214"/>
            </a:xfrm>
          </p:grpSpPr>
          <p:cxnSp>
            <p:nvCxnSpPr>
              <p:cNvPr id="43" name="Прямая соединительная линия 42"/>
              <p:cNvCxnSpPr/>
              <p:nvPr/>
            </p:nvCxnSpPr>
            <p:spPr>
              <a:xfrm rot="5400000" flipH="1" flipV="1">
                <a:off x="6536546" y="3465513"/>
                <a:ext cx="642942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>
                <a:off x="6428595" y="2857496"/>
                <a:ext cx="428628" cy="285752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 flipH="1" flipV="1">
                <a:off x="6107918" y="2536819"/>
                <a:ext cx="642941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10800000">
                <a:off x="5571339" y="1643050"/>
                <a:ext cx="857256" cy="57150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 rot="10800000" flipV="1">
                <a:off x="2643968" y="2500306"/>
                <a:ext cx="1738324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rot="10800000" flipV="1">
                <a:off x="3929852" y="2857496"/>
                <a:ext cx="2498743" cy="16430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 rot="10800000" flipV="1">
                <a:off x="4358480" y="3143248"/>
                <a:ext cx="2498743" cy="16430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rot="10800000" flipV="1">
                <a:off x="4358480" y="3786190"/>
                <a:ext cx="2498743" cy="164307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10800000" flipV="1">
                <a:off x="4501356" y="1643050"/>
                <a:ext cx="1069983" cy="71438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rot="10800000" flipV="1">
                <a:off x="5357024" y="2214554"/>
                <a:ext cx="1071571" cy="71438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3" name="Группа 39"/>
              <p:cNvGrpSpPr>
                <a:grpSpLocks/>
              </p:cNvGrpSpPr>
              <p:nvPr/>
            </p:nvGrpSpPr>
            <p:grpSpPr bwMode="auto">
              <a:xfrm>
                <a:off x="2642380" y="2357430"/>
                <a:ext cx="2715438" cy="3071834"/>
                <a:chOff x="2642380" y="2214554"/>
                <a:chExt cx="2715438" cy="3071834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 rot="10800000">
                  <a:off x="4499768" y="2214554"/>
                  <a:ext cx="855669" cy="571504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 rot="10800000">
                  <a:off x="2643968" y="3500438"/>
                  <a:ext cx="1712924" cy="114300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 rot="10800000">
                  <a:off x="2643968" y="4143380"/>
                  <a:ext cx="1712924" cy="114300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rot="5400000">
                  <a:off x="2321703" y="3822703"/>
                  <a:ext cx="642941" cy="158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 rot="5400000">
                  <a:off x="4036215" y="4964123"/>
                  <a:ext cx="642942" cy="158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 rot="5400000">
                  <a:off x="2999570" y="2285992"/>
                  <a:ext cx="1571636" cy="1428760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 rot="5400000">
                  <a:off x="3856033" y="2858289"/>
                  <a:ext cx="1571636" cy="1427173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28688" y="928688"/>
            <a:ext cx="7215187" cy="4500562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8"/>
          <p:cNvGrpSpPr>
            <a:grpSpLocks/>
          </p:cNvGrpSpPr>
          <p:nvPr/>
        </p:nvGrpSpPr>
        <p:grpSpPr bwMode="auto">
          <a:xfrm>
            <a:off x="1071563" y="1000125"/>
            <a:ext cx="6910387" cy="3941763"/>
            <a:chOff x="1071538" y="2143116"/>
            <a:chExt cx="6910850" cy="3941232"/>
          </a:xfrm>
        </p:grpSpPr>
        <p:grpSp>
          <p:nvGrpSpPr>
            <p:cNvPr id="14349" name="Группа 21"/>
            <p:cNvGrpSpPr>
              <a:grpSpLocks/>
            </p:cNvGrpSpPr>
            <p:nvPr/>
          </p:nvGrpSpPr>
          <p:grpSpPr bwMode="auto">
            <a:xfrm>
              <a:off x="1889153" y="2584381"/>
              <a:ext cx="5643941" cy="3214255"/>
              <a:chOff x="1389087" y="2298629"/>
              <a:chExt cx="5643941" cy="3214255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 rot="5400000">
                <a:off x="4107181" y="2833545"/>
                <a:ext cx="1071419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flipV="1">
                <a:off x="1389087" y="3365285"/>
                <a:ext cx="3254593" cy="214759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rot="10800000">
                <a:off x="4643680" y="3365285"/>
                <a:ext cx="2389348" cy="15761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50" name="TextBox 10"/>
            <p:cNvSpPr txBox="1">
              <a:spLocks noChangeArrowheads="1"/>
            </p:cNvSpPr>
            <p:nvPr/>
          </p:nvSpPr>
          <p:spPr bwMode="auto">
            <a:xfrm>
              <a:off x="5214942" y="2143116"/>
              <a:ext cx="325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Z</a:t>
              </a:r>
              <a:endParaRPr lang="ru-RU"/>
            </a:p>
          </p:txBody>
        </p:sp>
        <p:sp>
          <p:nvSpPr>
            <p:cNvPr id="14351" name="TextBox 11"/>
            <p:cNvSpPr txBox="1">
              <a:spLocks noChangeArrowheads="1"/>
            </p:cNvSpPr>
            <p:nvPr/>
          </p:nvSpPr>
          <p:spPr bwMode="auto">
            <a:xfrm>
              <a:off x="7643834" y="4857760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Y</a:t>
              </a:r>
              <a:endParaRPr lang="ru-RU"/>
            </a:p>
          </p:txBody>
        </p:sp>
        <p:sp>
          <p:nvSpPr>
            <p:cNvPr id="14352" name="TextBox 12"/>
            <p:cNvSpPr txBox="1">
              <a:spLocks noChangeArrowheads="1"/>
            </p:cNvSpPr>
            <p:nvPr/>
          </p:nvSpPr>
          <p:spPr bwMode="auto">
            <a:xfrm>
              <a:off x="1071538" y="5715016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/>
                <a:t>Х</a:t>
              </a:r>
            </a:p>
          </p:txBody>
        </p:sp>
      </p:grpSp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857875"/>
            <a:ext cx="8229600" cy="785813"/>
          </a:xfrm>
        </p:spPr>
        <p:txBody>
          <a:bodyPr/>
          <a:lstStyle/>
          <a:p>
            <a:pPr algn="l" eaLnBrk="1" hangingPunct="1"/>
            <a:r>
              <a:rPr lang="ru-RU" sz="2800" dirty="0" smtClean="0"/>
              <a:t>2. Построение задней грани детали.</a:t>
            </a:r>
            <a:endParaRPr lang="ru-RU" dirty="0" smtClean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143500" y="2500313"/>
            <a:ext cx="1714500" cy="1143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6536531" y="3321844"/>
            <a:ext cx="644525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4822825" y="2178050"/>
            <a:ext cx="64293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143500" y="1857375"/>
            <a:ext cx="428625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429375" y="2714625"/>
            <a:ext cx="428625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6108700" y="2392363"/>
            <a:ext cx="642937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5251450" y="1820863"/>
            <a:ext cx="642937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0800000">
            <a:off x="5572125" y="1500188"/>
            <a:ext cx="857250" cy="5715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83588" y="320777"/>
            <a:ext cx="2016224" cy="1970433"/>
            <a:chOff x="83588" y="320777"/>
            <a:chExt cx="2016224" cy="1970433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83588" y="32077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2" name="Группа 27"/>
            <p:cNvGrpSpPr>
              <a:grpSpLocks noChangeAspect="1"/>
            </p:cNvGrpSpPr>
            <p:nvPr/>
          </p:nvGrpSpPr>
          <p:grpSpPr bwMode="auto">
            <a:xfrm>
              <a:off x="184138" y="495942"/>
              <a:ext cx="1800000" cy="1616340"/>
              <a:chOff x="2642380" y="1643050"/>
              <a:chExt cx="4216430" cy="3786214"/>
            </a:xfrm>
          </p:grpSpPr>
          <p:cxnSp>
            <p:nvCxnSpPr>
              <p:cNvPr id="23" name="Прямая соединительная линия 22"/>
              <p:cNvCxnSpPr/>
              <p:nvPr/>
            </p:nvCxnSpPr>
            <p:spPr>
              <a:xfrm rot="5400000" flipH="1" flipV="1">
                <a:off x="6536546" y="3465513"/>
                <a:ext cx="642942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6428595" y="2857496"/>
                <a:ext cx="428628" cy="285752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 rot="5400000" flipH="1" flipV="1">
                <a:off x="6107918" y="2536819"/>
                <a:ext cx="642941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 rot="10800000">
                <a:off x="5571339" y="1643050"/>
                <a:ext cx="857256" cy="57150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 rot="10800000" flipV="1">
                <a:off x="2643968" y="2500306"/>
                <a:ext cx="1738324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rot="10800000" flipV="1">
                <a:off x="3929852" y="2857496"/>
                <a:ext cx="2498743" cy="16430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rot="10800000" flipV="1">
                <a:off x="4358480" y="3143248"/>
                <a:ext cx="2498743" cy="16430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rot="10800000" flipV="1">
                <a:off x="4358480" y="3786190"/>
                <a:ext cx="2498743" cy="164307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 rot="10800000" flipV="1">
                <a:off x="4501356" y="1643050"/>
                <a:ext cx="1069983" cy="71438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rot="10800000" flipV="1">
                <a:off x="5357024" y="2214554"/>
                <a:ext cx="1071571" cy="71438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40" name="Группа 39"/>
              <p:cNvGrpSpPr>
                <a:grpSpLocks/>
              </p:cNvGrpSpPr>
              <p:nvPr/>
            </p:nvGrpSpPr>
            <p:grpSpPr bwMode="auto">
              <a:xfrm>
                <a:off x="2642380" y="2357430"/>
                <a:ext cx="2715438" cy="3071834"/>
                <a:chOff x="2642380" y="2214554"/>
                <a:chExt cx="2715438" cy="3071834"/>
              </a:xfrm>
            </p:grpSpPr>
            <p:cxnSp>
              <p:nvCxnSpPr>
                <p:cNvPr id="41" name="Прямая соединительная линия 40"/>
                <p:cNvCxnSpPr/>
                <p:nvPr/>
              </p:nvCxnSpPr>
              <p:spPr>
                <a:xfrm rot="10800000">
                  <a:off x="4499768" y="2214554"/>
                  <a:ext cx="855669" cy="571504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Прямая соединительная линия 41"/>
                <p:cNvCxnSpPr/>
                <p:nvPr/>
              </p:nvCxnSpPr>
              <p:spPr>
                <a:xfrm rot="10800000">
                  <a:off x="2643968" y="3500438"/>
                  <a:ext cx="1712924" cy="114300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 rot="10800000">
                  <a:off x="2643968" y="4143380"/>
                  <a:ext cx="1712924" cy="114300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 rot="5400000">
                  <a:off x="2321703" y="3822703"/>
                  <a:ext cx="642941" cy="158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 rot="5400000">
                  <a:off x="4036215" y="4964123"/>
                  <a:ext cx="642942" cy="158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 rot="5400000">
                  <a:off x="2999570" y="2285992"/>
                  <a:ext cx="1571636" cy="1428760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 rot="5400000">
                  <a:off x="3856033" y="2858289"/>
                  <a:ext cx="1571636" cy="1427173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900113" y="5589588"/>
            <a:ext cx="7345362" cy="785812"/>
          </a:xfrm>
        </p:spPr>
        <p:txBody>
          <a:bodyPr/>
          <a:lstStyle/>
          <a:p>
            <a:pPr algn="l" eaLnBrk="1" hangingPunct="1"/>
            <a:r>
              <a:rPr lang="ru-RU" sz="2800" dirty="0" smtClean="0"/>
              <a:t>3. Построение ребер детали.</a:t>
            </a:r>
            <a:endParaRPr lang="ru-RU" dirty="0" smtClean="0"/>
          </a:p>
        </p:txBody>
      </p:sp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928688" y="928688"/>
            <a:ext cx="7215187" cy="4572000"/>
            <a:chOff x="928662" y="928670"/>
            <a:chExt cx="7215238" cy="457203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928662" y="928670"/>
              <a:ext cx="7215238" cy="4572032"/>
            </a:xfrm>
            <a:prstGeom prst="rect">
              <a:avLst/>
            </a:prstGeom>
            <a:solidFill>
              <a:srgbClr val="E4EFD9"/>
            </a:solidFill>
            <a:ln>
              <a:solidFill>
                <a:srgbClr val="C3D1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grpSp>
          <p:nvGrpSpPr>
            <p:cNvPr id="15373" name="Группа 8"/>
            <p:cNvGrpSpPr>
              <a:grpSpLocks/>
            </p:cNvGrpSpPr>
            <p:nvPr/>
          </p:nvGrpSpPr>
          <p:grpSpPr bwMode="auto">
            <a:xfrm>
              <a:off x="1071538" y="1000108"/>
              <a:ext cx="6910850" cy="3941232"/>
              <a:chOff x="1071538" y="2143116"/>
              <a:chExt cx="6910850" cy="3941232"/>
            </a:xfrm>
          </p:grpSpPr>
          <p:grpSp>
            <p:nvGrpSpPr>
              <p:cNvPr id="15383" name="Группа 21"/>
              <p:cNvGrpSpPr>
                <a:grpSpLocks/>
              </p:cNvGrpSpPr>
              <p:nvPr/>
            </p:nvGrpSpPr>
            <p:grpSpPr bwMode="auto">
              <a:xfrm>
                <a:off x="1889106" y="2584443"/>
                <a:ext cx="5640428" cy="3217886"/>
                <a:chOff x="1389040" y="2298691"/>
                <a:chExt cx="5640428" cy="3217886"/>
              </a:xfrm>
            </p:grpSpPr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5400000">
                  <a:off x="4106859" y="2833683"/>
                  <a:ext cx="1071571" cy="158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flipV="1">
                  <a:off x="1389040" y="3365499"/>
                  <a:ext cx="3254398" cy="21510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0800000">
                  <a:off x="4643438" y="3365499"/>
                  <a:ext cx="2386030" cy="157639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384" name="TextBox 10"/>
              <p:cNvSpPr txBox="1">
                <a:spLocks noChangeArrowheads="1"/>
              </p:cNvSpPr>
              <p:nvPr/>
            </p:nvSpPr>
            <p:spPr bwMode="auto">
              <a:xfrm>
                <a:off x="5214942" y="2143116"/>
                <a:ext cx="32573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/>
                  <a:t>Z</a:t>
                </a:r>
                <a:endParaRPr lang="ru-RU"/>
              </a:p>
            </p:txBody>
          </p:sp>
          <p:sp>
            <p:nvSpPr>
              <p:cNvPr id="15385" name="TextBox 11"/>
              <p:cNvSpPr txBox="1">
                <a:spLocks noChangeArrowheads="1"/>
              </p:cNvSpPr>
              <p:nvPr/>
            </p:nvSpPr>
            <p:spPr bwMode="auto">
              <a:xfrm>
                <a:off x="7643834" y="4857760"/>
                <a:ext cx="3385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/>
                  <a:t>Y</a:t>
                </a:r>
                <a:endParaRPr lang="ru-RU"/>
              </a:p>
            </p:txBody>
          </p:sp>
          <p:sp>
            <p:nvSpPr>
              <p:cNvPr id="15386" name="TextBox 12"/>
              <p:cNvSpPr txBox="1">
                <a:spLocks noChangeArrowheads="1"/>
              </p:cNvSpPr>
              <p:nvPr/>
            </p:nvSpPr>
            <p:spPr bwMode="auto">
              <a:xfrm>
                <a:off x="1071538" y="5715016"/>
                <a:ext cx="3385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</p:grpSp>
        <p:grpSp>
          <p:nvGrpSpPr>
            <p:cNvPr id="15374" name="Группа 19"/>
            <p:cNvGrpSpPr>
              <a:grpSpLocks/>
            </p:cNvGrpSpPr>
            <p:nvPr/>
          </p:nvGrpSpPr>
          <p:grpSpPr bwMode="auto">
            <a:xfrm>
              <a:off x="5143504" y="1500174"/>
              <a:ext cx="1715306" cy="2143934"/>
              <a:chOff x="5143504" y="1500174"/>
              <a:chExt cx="1715306" cy="2143934"/>
            </a:xfrm>
          </p:grpSpPr>
          <p:cxnSp>
            <p:nvCxnSpPr>
              <p:cNvPr id="27" name="Прямая соединительная линия 26"/>
              <p:cNvCxnSpPr/>
              <p:nvPr/>
            </p:nvCxnSpPr>
            <p:spPr>
              <a:xfrm>
                <a:off x="5143504" y="2500306"/>
                <a:ext cx="1714512" cy="1143008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 flipH="1" flipV="1">
                <a:off x="6538927" y="3321049"/>
                <a:ext cx="642941" cy="4763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5400000" flipH="1" flipV="1">
                <a:off x="4822827" y="2178041"/>
                <a:ext cx="642942" cy="1588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5143504" y="1857363"/>
                <a:ext cx="428628" cy="285752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6429388" y="2714619"/>
                <a:ext cx="428628" cy="285752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 rot="5400000" flipH="1" flipV="1">
                <a:off x="6108711" y="2393942"/>
                <a:ext cx="642942" cy="1588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 rot="5400000" flipH="1" flipV="1">
                <a:off x="5251455" y="1820851"/>
                <a:ext cx="642941" cy="1588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10800000">
                <a:off x="5572132" y="1500174"/>
                <a:ext cx="857256" cy="571504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5" name="Прямая соединительная линия 24"/>
          <p:cNvCxnSpPr/>
          <p:nvPr/>
        </p:nvCxnSpPr>
        <p:spPr>
          <a:xfrm rot="10800000" flipV="1">
            <a:off x="2643188" y="2500313"/>
            <a:ext cx="2500312" cy="16430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0800000" flipV="1">
            <a:off x="2643188" y="1857375"/>
            <a:ext cx="2500312" cy="16430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 flipV="1">
            <a:off x="3071813" y="2143125"/>
            <a:ext cx="2500312" cy="16430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0800000" flipV="1">
            <a:off x="3929063" y="2714625"/>
            <a:ext cx="2500312" cy="16430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 flipV="1">
            <a:off x="4357688" y="3000375"/>
            <a:ext cx="2500312" cy="16430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 flipV="1">
            <a:off x="4357688" y="3643313"/>
            <a:ext cx="2500312" cy="16430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0800000" flipV="1">
            <a:off x="4500563" y="1500188"/>
            <a:ext cx="1071562" cy="71437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 flipV="1">
            <a:off x="5357813" y="2071688"/>
            <a:ext cx="1071562" cy="71437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4" name="Группа 33"/>
          <p:cNvGrpSpPr/>
          <p:nvPr/>
        </p:nvGrpSpPr>
        <p:grpSpPr>
          <a:xfrm>
            <a:off x="83588" y="320777"/>
            <a:ext cx="2016224" cy="1970433"/>
            <a:chOff x="83588" y="320777"/>
            <a:chExt cx="2016224" cy="1970433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83588" y="32077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2" name="Группа 27"/>
            <p:cNvGrpSpPr>
              <a:grpSpLocks noChangeAspect="1"/>
            </p:cNvGrpSpPr>
            <p:nvPr/>
          </p:nvGrpSpPr>
          <p:grpSpPr bwMode="auto">
            <a:xfrm>
              <a:off x="184138" y="495942"/>
              <a:ext cx="1800000" cy="1616340"/>
              <a:chOff x="2642380" y="1643050"/>
              <a:chExt cx="4216430" cy="3786214"/>
            </a:xfrm>
          </p:grpSpPr>
          <p:cxnSp>
            <p:nvCxnSpPr>
              <p:cNvPr id="44" name="Прямая соединительная линия 43"/>
              <p:cNvCxnSpPr/>
              <p:nvPr/>
            </p:nvCxnSpPr>
            <p:spPr>
              <a:xfrm rot="5400000" flipH="1" flipV="1">
                <a:off x="6536546" y="3465513"/>
                <a:ext cx="642942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>
                <a:off x="6428595" y="2857496"/>
                <a:ext cx="428628" cy="285752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 flipH="1" flipV="1">
                <a:off x="6107918" y="2536819"/>
                <a:ext cx="642941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 rot="10800000">
                <a:off x="5571339" y="1643050"/>
                <a:ext cx="857256" cy="57150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rot="10800000" flipV="1">
                <a:off x="2643968" y="2500306"/>
                <a:ext cx="1738324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 rot="10800000" flipV="1">
                <a:off x="3929852" y="2857496"/>
                <a:ext cx="2498743" cy="16430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rot="10800000" flipV="1">
                <a:off x="4358480" y="3143248"/>
                <a:ext cx="2498743" cy="16430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10800000" flipV="1">
                <a:off x="4358480" y="3786190"/>
                <a:ext cx="2498743" cy="164307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rot="10800000" flipV="1">
                <a:off x="4501356" y="1643050"/>
                <a:ext cx="1069983" cy="71438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rot="10800000" flipV="1">
                <a:off x="5357024" y="2214554"/>
                <a:ext cx="1071571" cy="71438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4" name="Группа 39"/>
              <p:cNvGrpSpPr>
                <a:grpSpLocks/>
              </p:cNvGrpSpPr>
              <p:nvPr/>
            </p:nvGrpSpPr>
            <p:grpSpPr bwMode="auto">
              <a:xfrm>
                <a:off x="2642380" y="2357430"/>
                <a:ext cx="2715438" cy="3071834"/>
                <a:chOff x="2642380" y="2214554"/>
                <a:chExt cx="2715438" cy="3071834"/>
              </a:xfrm>
            </p:grpSpPr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 rot="10800000">
                  <a:off x="4499768" y="2214554"/>
                  <a:ext cx="855669" cy="571504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 rot="10800000">
                  <a:off x="2643968" y="3500438"/>
                  <a:ext cx="1712924" cy="114300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rot="10800000">
                  <a:off x="2643968" y="4143380"/>
                  <a:ext cx="1712924" cy="114300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 rot="5400000">
                  <a:off x="2321703" y="3822703"/>
                  <a:ext cx="642941" cy="158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 rot="5400000">
                  <a:off x="4036215" y="4964123"/>
                  <a:ext cx="642942" cy="158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 rot="5400000">
                  <a:off x="2999570" y="2285992"/>
                  <a:ext cx="1571636" cy="1428760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 rot="5400000">
                  <a:off x="3856033" y="2858289"/>
                  <a:ext cx="1571636" cy="1427173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857875"/>
            <a:ext cx="8229600" cy="785813"/>
          </a:xfrm>
        </p:spPr>
        <p:txBody>
          <a:bodyPr/>
          <a:lstStyle/>
          <a:p>
            <a:pPr algn="l" eaLnBrk="1" hangingPunct="1"/>
            <a:r>
              <a:rPr lang="ru-RU" sz="2800" dirty="0" smtClean="0"/>
              <a:t>4. Построение передней грани детали.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928688" y="928688"/>
            <a:ext cx="7215187" cy="4572000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6406" name="Группа 8"/>
          <p:cNvGrpSpPr>
            <a:grpSpLocks/>
          </p:cNvGrpSpPr>
          <p:nvPr/>
        </p:nvGrpSpPr>
        <p:grpSpPr bwMode="auto">
          <a:xfrm>
            <a:off x="1071563" y="1000126"/>
            <a:ext cx="6910801" cy="3941204"/>
            <a:chOff x="1071538" y="2143116"/>
            <a:chExt cx="6910850" cy="3941232"/>
          </a:xfrm>
        </p:grpSpPr>
        <p:grpSp>
          <p:nvGrpSpPr>
            <p:cNvPr id="16416" name="Группа 21"/>
            <p:cNvGrpSpPr>
              <a:grpSpLocks/>
            </p:cNvGrpSpPr>
            <p:nvPr/>
          </p:nvGrpSpPr>
          <p:grpSpPr bwMode="auto">
            <a:xfrm>
              <a:off x="1882756" y="2571743"/>
              <a:ext cx="5640428" cy="3217886"/>
              <a:chOff x="1382690" y="2285991"/>
              <a:chExt cx="5640428" cy="3217886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 rot="5400000">
                <a:off x="4100509" y="2820983"/>
                <a:ext cx="1071571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flipV="1">
                <a:off x="1382690" y="3352799"/>
                <a:ext cx="3254398" cy="215107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rot="10800000">
                <a:off x="4637088" y="3352799"/>
                <a:ext cx="2386030" cy="157639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417" name="TextBox 10"/>
            <p:cNvSpPr txBox="1">
              <a:spLocks noChangeArrowheads="1"/>
            </p:cNvSpPr>
            <p:nvPr/>
          </p:nvSpPr>
          <p:spPr bwMode="auto">
            <a:xfrm>
              <a:off x="5214942" y="2143116"/>
              <a:ext cx="325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Z</a:t>
              </a:r>
              <a:endParaRPr lang="ru-RU"/>
            </a:p>
          </p:txBody>
        </p:sp>
        <p:sp>
          <p:nvSpPr>
            <p:cNvPr id="16418" name="TextBox 11"/>
            <p:cNvSpPr txBox="1">
              <a:spLocks noChangeArrowheads="1"/>
            </p:cNvSpPr>
            <p:nvPr/>
          </p:nvSpPr>
          <p:spPr bwMode="auto">
            <a:xfrm>
              <a:off x="7643834" y="4857760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Y</a:t>
              </a:r>
              <a:endParaRPr lang="ru-RU"/>
            </a:p>
          </p:txBody>
        </p:sp>
        <p:sp>
          <p:nvSpPr>
            <p:cNvPr id="16419" name="TextBox 12"/>
            <p:cNvSpPr txBox="1">
              <a:spLocks noChangeArrowheads="1"/>
            </p:cNvSpPr>
            <p:nvPr/>
          </p:nvSpPr>
          <p:spPr bwMode="auto">
            <a:xfrm>
              <a:off x="1071538" y="5715016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/>
                <a:t>Х</a:t>
              </a:r>
            </a:p>
          </p:txBody>
        </p:sp>
      </p:grpSp>
      <p:grpSp>
        <p:nvGrpSpPr>
          <p:cNvPr id="16407" name="Группа 19"/>
          <p:cNvGrpSpPr>
            <a:grpSpLocks/>
          </p:cNvGrpSpPr>
          <p:nvPr/>
        </p:nvGrpSpPr>
        <p:grpSpPr bwMode="auto">
          <a:xfrm>
            <a:off x="5143500" y="1500188"/>
            <a:ext cx="1715294" cy="2143919"/>
            <a:chOff x="5143504" y="1500174"/>
            <a:chExt cx="1715306" cy="214393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5143504" y="2500306"/>
              <a:ext cx="1714512" cy="114300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 flipH="1" flipV="1">
              <a:off x="6538927" y="3321049"/>
              <a:ext cx="642941" cy="4763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 flipH="1" flipV="1">
              <a:off x="4822827" y="2178041"/>
              <a:ext cx="642942" cy="158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5143504" y="1857363"/>
              <a:ext cx="428628" cy="285752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6429388" y="2714619"/>
              <a:ext cx="428628" cy="285752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 flipH="1" flipV="1">
              <a:off x="6108711" y="2393942"/>
              <a:ext cx="642942" cy="158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5400000" flipH="1" flipV="1">
              <a:off x="5251455" y="1820851"/>
              <a:ext cx="642941" cy="158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0800000">
              <a:off x="5572132" y="1500174"/>
              <a:ext cx="857256" cy="571504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396" name="Группа 41"/>
          <p:cNvGrpSpPr>
            <a:grpSpLocks/>
          </p:cNvGrpSpPr>
          <p:nvPr/>
        </p:nvGrpSpPr>
        <p:grpSpPr bwMode="auto">
          <a:xfrm>
            <a:off x="2643188" y="1500188"/>
            <a:ext cx="4214812" cy="3786188"/>
            <a:chOff x="2643174" y="1500174"/>
            <a:chExt cx="4214842" cy="3786214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rot="10800000" flipV="1">
              <a:off x="2643174" y="2500306"/>
              <a:ext cx="2500330" cy="1643073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 flipV="1">
              <a:off x="2643174" y="1857363"/>
              <a:ext cx="2500330" cy="1643074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 flipV="1">
              <a:off x="3071802" y="2143115"/>
              <a:ext cx="2500330" cy="1643074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3929058" y="2714619"/>
              <a:ext cx="2500330" cy="1643074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 flipV="1">
              <a:off x="4357686" y="3000371"/>
              <a:ext cx="2500330" cy="1643074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 flipV="1">
              <a:off x="4357686" y="3643314"/>
              <a:ext cx="2500330" cy="1643073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 flipV="1">
              <a:off x="4500562" y="1500174"/>
              <a:ext cx="1071570" cy="714380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10800000" flipV="1">
              <a:off x="5357818" y="2071678"/>
              <a:ext cx="1071570" cy="714380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6" name="Прямая соединительная линия 45"/>
          <p:cNvCxnSpPr/>
          <p:nvPr/>
        </p:nvCxnSpPr>
        <p:spPr>
          <a:xfrm rot="10800000">
            <a:off x="4500563" y="2214563"/>
            <a:ext cx="857250" cy="5715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0800000">
            <a:off x="2643188" y="3500438"/>
            <a:ext cx="1714500" cy="1143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0800000">
            <a:off x="2643188" y="4143375"/>
            <a:ext cx="1714500" cy="1143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2320925" y="3822700"/>
            <a:ext cx="64293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4037013" y="4964113"/>
            <a:ext cx="642937" cy="158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3000375" y="2286001"/>
            <a:ext cx="1571625" cy="1428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3857625" y="2857501"/>
            <a:ext cx="1571625" cy="1428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0" name="Группа 39"/>
          <p:cNvGrpSpPr/>
          <p:nvPr/>
        </p:nvGrpSpPr>
        <p:grpSpPr>
          <a:xfrm>
            <a:off x="83588" y="320777"/>
            <a:ext cx="2016224" cy="1970433"/>
            <a:chOff x="83588" y="320777"/>
            <a:chExt cx="2016224" cy="1970433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83588" y="32077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4" name="Группа 27"/>
            <p:cNvGrpSpPr>
              <a:grpSpLocks noChangeAspect="1"/>
            </p:cNvGrpSpPr>
            <p:nvPr/>
          </p:nvGrpSpPr>
          <p:grpSpPr bwMode="auto">
            <a:xfrm>
              <a:off x="184138" y="495942"/>
              <a:ext cx="1800000" cy="1616340"/>
              <a:chOff x="2642380" y="1643050"/>
              <a:chExt cx="4216430" cy="3786214"/>
            </a:xfrm>
          </p:grpSpPr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 flipH="1" flipV="1">
                <a:off x="6536546" y="3465513"/>
                <a:ext cx="642942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>
                <a:off x="6428595" y="2857496"/>
                <a:ext cx="428628" cy="285752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rot="5400000" flipH="1" flipV="1">
                <a:off x="6107918" y="2536819"/>
                <a:ext cx="642941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rot="10800000">
                <a:off x="5571339" y="1643050"/>
                <a:ext cx="857256" cy="57150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rot="10800000" flipV="1">
                <a:off x="2643968" y="2500306"/>
                <a:ext cx="1738324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rot="10800000" flipV="1">
                <a:off x="3929852" y="2857496"/>
                <a:ext cx="2498743" cy="16430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 rot="10800000" flipV="1">
                <a:off x="4358480" y="3143248"/>
                <a:ext cx="2498743" cy="16430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rot="10800000" flipV="1">
                <a:off x="4358480" y="3786190"/>
                <a:ext cx="2498743" cy="164307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rot="10800000" flipV="1">
                <a:off x="4501356" y="1643050"/>
                <a:ext cx="1069983" cy="71438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 rot="10800000" flipV="1">
                <a:off x="5357024" y="2214554"/>
                <a:ext cx="1071571" cy="71438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62" name="Группа 39"/>
              <p:cNvGrpSpPr>
                <a:grpSpLocks/>
              </p:cNvGrpSpPr>
              <p:nvPr/>
            </p:nvGrpSpPr>
            <p:grpSpPr bwMode="auto">
              <a:xfrm>
                <a:off x="2642380" y="2357430"/>
                <a:ext cx="2715438" cy="3071834"/>
                <a:chOff x="2642380" y="2214554"/>
                <a:chExt cx="2715438" cy="3071834"/>
              </a:xfrm>
            </p:grpSpPr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 rot="10800000">
                  <a:off x="4499768" y="2214554"/>
                  <a:ext cx="855669" cy="571504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 rot="10800000">
                  <a:off x="2643968" y="3500438"/>
                  <a:ext cx="1712924" cy="114300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 rot="10800000">
                  <a:off x="2643968" y="4143380"/>
                  <a:ext cx="1712924" cy="114300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 rot="5400000">
                  <a:off x="2321703" y="3822703"/>
                  <a:ext cx="642941" cy="158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 rot="5400000">
                  <a:off x="4036215" y="4964123"/>
                  <a:ext cx="642942" cy="158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 rot="5400000">
                  <a:off x="2999570" y="2285992"/>
                  <a:ext cx="1571636" cy="1428760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 rot="5400000">
                  <a:off x="3856033" y="2858289"/>
                  <a:ext cx="1571636" cy="1427173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857875"/>
            <a:ext cx="8229600" cy="785813"/>
          </a:xfrm>
        </p:spPr>
        <p:txBody>
          <a:bodyPr/>
          <a:lstStyle/>
          <a:p>
            <a:pPr algn="l" eaLnBrk="1" hangingPunct="1"/>
            <a:r>
              <a:rPr lang="ru-RU" sz="2800" dirty="0" smtClean="0"/>
              <a:t>5. Установление видимости ребер и граней.</a:t>
            </a:r>
            <a:br>
              <a:rPr lang="ru-RU" sz="2800" dirty="0" smtClean="0"/>
            </a:br>
            <a:r>
              <a:rPr lang="ru-RU" sz="2800" dirty="0" smtClean="0"/>
              <a:t>6. Обводка изображения.</a:t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928687" y="1000125"/>
            <a:ext cx="7215187" cy="4572000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7412" name="Группа 8"/>
          <p:cNvGrpSpPr>
            <a:grpSpLocks/>
          </p:cNvGrpSpPr>
          <p:nvPr/>
        </p:nvGrpSpPr>
        <p:grpSpPr bwMode="auto">
          <a:xfrm>
            <a:off x="1071563" y="1000125"/>
            <a:ext cx="6910387" cy="3941763"/>
            <a:chOff x="1071538" y="2143116"/>
            <a:chExt cx="6910850" cy="3941232"/>
          </a:xfrm>
        </p:grpSpPr>
        <p:grpSp>
          <p:nvGrpSpPr>
            <p:cNvPr id="17459" name="Группа 21"/>
            <p:cNvGrpSpPr>
              <a:grpSpLocks/>
            </p:cNvGrpSpPr>
            <p:nvPr/>
          </p:nvGrpSpPr>
          <p:grpSpPr bwMode="auto">
            <a:xfrm>
              <a:off x="1885981" y="2581204"/>
              <a:ext cx="5643941" cy="3214258"/>
              <a:chOff x="1385915" y="2295452"/>
              <a:chExt cx="5643941" cy="3214258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 rot="5400000">
                <a:off x="4104005" y="2830368"/>
                <a:ext cx="1071419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flipV="1">
                <a:off x="1385915" y="3362111"/>
                <a:ext cx="3254593" cy="214759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rot="10800000">
                <a:off x="4640508" y="3362111"/>
                <a:ext cx="2389348" cy="15761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460" name="TextBox 10"/>
            <p:cNvSpPr txBox="1">
              <a:spLocks noChangeArrowheads="1"/>
            </p:cNvSpPr>
            <p:nvPr/>
          </p:nvSpPr>
          <p:spPr bwMode="auto">
            <a:xfrm>
              <a:off x="5214942" y="2143116"/>
              <a:ext cx="325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Z</a:t>
              </a:r>
              <a:endParaRPr lang="ru-RU"/>
            </a:p>
          </p:txBody>
        </p:sp>
        <p:sp>
          <p:nvSpPr>
            <p:cNvPr id="17461" name="TextBox 11"/>
            <p:cNvSpPr txBox="1">
              <a:spLocks noChangeArrowheads="1"/>
            </p:cNvSpPr>
            <p:nvPr/>
          </p:nvSpPr>
          <p:spPr bwMode="auto">
            <a:xfrm>
              <a:off x="7643834" y="4857760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Y</a:t>
              </a:r>
              <a:endParaRPr lang="ru-RU"/>
            </a:p>
          </p:txBody>
        </p:sp>
        <p:sp>
          <p:nvSpPr>
            <p:cNvPr id="17462" name="TextBox 12"/>
            <p:cNvSpPr txBox="1">
              <a:spLocks noChangeArrowheads="1"/>
            </p:cNvSpPr>
            <p:nvPr/>
          </p:nvSpPr>
          <p:spPr bwMode="auto">
            <a:xfrm>
              <a:off x="1071538" y="5715016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/>
                <a:t>Х</a:t>
              </a:r>
            </a:p>
          </p:txBody>
        </p:sp>
      </p:grpSp>
      <p:grpSp>
        <p:nvGrpSpPr>
          <p:cNvPr id="4" name="Группа 109"/>
          <p:cNvGrpSpPr>
            <a:grpSpLocks/>
          </p:cNvGrpSpPr>
          <p:nvPr/>
        </p:nvGrpSpPr>
        <p:grpSpPr bwMode="auto">
          <a:xfrm>
            <a:off x="2641600" y="1500188"/>
            <a:ext cx="4217988" cy="3786187"/>
            <a:chOff x="2642380" y="1500174"/>
            <a:chExt cx="4216430" cy="3786214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rot="10800000" flipV="1">
              <a:off x="2643967" y="2500306"/>
              <a:ext cx="2499388" cy="1643074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7434" name="Группа 108"/>
            <p:cNvGrpSpPr>
              <a:grpSpLocks/>
            </p:cNvGrpSpPr>
            <p:nvPr/>
          </p:nvGrpSpPr>
          <p:grpSpPr bwMode="auto">
            <a:xfrm>
              <a:off x="2642380" y="1500174"/>
              <a:ext cx="4216430" cy="3786214"/>
              <a:chOff x="2642380" y="1500174"/>
              <a:chExt cx="4216430" cy="3786214"/>
            </a:xfrm>
          </p:grpSpPr>
          <p:cxnSp>
            <p:nvCxnSpPr>
              <p:cNvPr id="37" name="Прямая соединительная линия 36"/>
              <p:cNvCxnSpPr/>
              <p:nvPr/>
            </p:nvCxnSpPr>
            <p:spPr>
              <a:xfrm rot="10800000" flipV="1">
                <a:off x="4500656" y="1500174"/>
                <a:ext cx="1071166" cy="714380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10800000" flipV="1">
                <a:off x="5357590" y="2071678"/>
                <a:ext cx="1071166" cy="714380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>
                <a:off x="2321702" y="3822703"/>
                <a:ext cx="642943" cy="1587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rot="5400000">
                <a:off x="4037157" y="4964124"/>
                <a:ext cx="642942" cy="1586"/>
              </a:xfrm>
              <a:prstGeom prst="line">
                <a:avLst/>
              </a:prstGeom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7439" name="Группа 107"/>
              <p:cNvGrpSpPr>
                <a:grpSpLocks/>
              </p:cNvGrpSpPr>
              <p:nvPr/>
            </p:nvGrpSpPr>
            <p:grpSpPr bwMode="auto">
              <a:xfrm>
                <a:off x="2643174" y="1500174"/>
                <a:ext cx="4215636" cy="3786214"/>
                <a:chOff x="2643174" y="1500174"/>
                <a:chExt cx="4215636" cy="3786214"/>
              </a:xfrm>
            </p:grpSpPr>
            <p:grpSp>
              <p:nvGrpSpPr>
                <p:cNvPr id="17440" name="Группа 19"/>
                <p:cNvGrpSpPr>
                  <a:grpSpLocks/>
                </p:cNvGrpSpPr>
                <p:nvPr/>
              </p:nvGrpSpPr>
              <p:grpSpPr bwMode="auto">
                <a:xfrm>
                  <a:off x="5143504" y="1500174"/>
                  <a:ext cx="1715306" cy="2143934"/>
                  <a:chOff x="5143504" y="1500174"/>
                  <a:chExt cx="1715306" cy="2143934"/>
                </a:xfrm>
              </p:grpSpPr>
              <p:cxnSp>
                <p:nvCxnSpPr>
                  <p:cNvPr id="27" name="Прямая соединительная линия 26"/>
                  <p:cNvCxnSpPr/>
                  <p:nvPr/>
                </p:nvCxnSpPr>
                <p:spPr>
                  <a:xfrm>
                    <a:off x="5143356" y="2500306"/>
                    <a:ext cx="1713867" cy="1143008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Прямая соединительная линия 29"/>
                  <p:cNvCxnSpPr/>
                  <p:nvPr/>
                </p:nvCxnSpPr>
                <p:spPr>
                  <a:xfrm rot="5400000" flipH="1" flipV="1">
                    <a:off x="6536545" y="3322637"/>
                    <a:ext cx="642941" cy="1587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Прямая соединительная линия 30"/>
                  <p:cNvCxnSpPr/>
                  <p:nvPr/>
                </p:nvCxnSpPr>
                <p:spPr>
                  <a:xfrm rot="5400000" flipH="1" flipV="1">
                    <a:off x="4822679" y="2178041"/>
                    <a:ext cx="642942" cy="1587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Прямая соединительная линия 34"/>
                  <p:cNvCxnSpPr/>
                  <p:nvPr/>
                </p:nvCxnSpPr>
                <p:spPr>
                  <a:xfrm>
                    <a:off x="5143356" y="1857363"/>
                    <a:ext cx="428467" cy="285752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Прямая соединительная линия 35"/>
                  <p:cNvCxnSpPr/>
                  <p:nvPr/>
                </p:nvCxnSpPr>
                <p:spPr>
                  <a:xfrm>
                    <a:off x="6428756" y="2714619"/>
                    <a:ext cx="428467" cy="285752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Прямая соединительная линия 37"/>
                  <p:cNvCxnSpPr/>
                  <p:nvPr/>
                </p:nvCxnSpPr>
                <p:spPr>
                  <a:xfrm rot="5400000" flipH="1" flipV="1">
                    <a:off x="6108078" y="2393943"/>
                    <a:ext cx="642942" cy="1587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Прямая соединительная линия 38"/>
                  <p:cNvCxnSpPr/>
                  <p:nvPr/>
                </p:nvCxnSpPr>
                <p:spPr>
                  <a:xfrm rot="5400000" flipH="1" flipV="1">
                    <a:off x="5251145" y="1820852"/>
                    <a:ext cx="642941" cy="1587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Прямая соединительная линия 42"/>
                  <p:cNvCxnSpPr/>
                  <p:nvPr/>
                </p:nvCxnSpPr>
                <p:spPr>
                  <a:xfrm rot="10800000">
                    <a:off x="5571823" y="1500174"/>
                    <a:ext cx="856933" cy="571504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 rot="10800000" flipV="1">
                  <a:off x="2645554" y="1857364"/>
                  <a:ext cx="2497802" cy="1643075"/>
                </a:xfrm>
                <a:prstGeom prst="line">
                  <a:avLst/>
                </a:prstGeom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 rot="10800000" flipV="1">
                  <a:off x="3072434" y="2143116"/>
                  <a:ext cx="2499388" cy="1643075"/>
                </a:xfrm>
                <a:prstGeom prst="line">
                  <a:avLst/>
                </a:prstGeom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 rot="10800000" flipV="1">
                  <a:off x="3929368" y="2714620"/>
                  <a:ext cx="2499388" cy="1643075"/>
                </a:xfrm>
                <a:prstGeom prst="line">
                  <a:avLst/>
                </a:prstGeom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 rot="10800000" flipV="1">
                  <a:off x="4357834" y="3000372"/>
                  <a:ext cx="2499388" cy="1643075"/>
                </a:xfrm>
                <a:prstGeom prst="line">
                  <a:avLst/>
                </a:prstGeom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rot="10800000" flipV="1">
                  <a:off x="4357834" y="3643314"/>
                  <a:ext cx="2499388" cy="1643074"/>
                </a:xfrm>
                <a:prstGeom prst="line">
                  <a:avLst/>
                </a:prstGeom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 rot="10800000">
                  <a:off x="4500657" y="2214554"/>
                  <a:ext cx="856933" cy="571504"/>
                </a:xfrm>
                <a:prstGeom prst="line">
                  <a:avLst/>
                </a:prstGeom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 rot="10800000">
                  <a:off x="2645554" y="3500438"/>
                  <a:ext cx="1712280" cy="1143008"/>
                </a:xfrm>
                <a:prstGeom prst="line">
                  <a:avLst/>
                </a:prstGeom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 rot="10800000">
                  <a:off x="2645554" y="4143380"/>
                  <a:ext cx="1712280" cy="1143008"/>
                </a:xfrm>
                <a:prstGeom prst="line">
                  <a:avLst/>
                </a:prstGeom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 rot="5400000">
                  <a:off x="3000727" y="2286262"/>
                  <a:ext cx="1571636" cy="1428222"/>
                </a:xfrm>
                <a:prstGeom prst="line">
                  <a:avLst/>
                </a:prstGeom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 rot="5400000">
                  <a:off x="3857660" y="2857766"/>
                  <a:ext cx="1571636" cy="1428222"/>
                </a:xfrm>
                <a:prstGeom prst="line">
                  <a:avLst/>
                </a:prstGeom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9" name="Группа 88"/>
          <p:cNvGrpSpPr>
            <a:grpSpLocks/>
          </p:cNvGrpSpPr>
          <p:nvPr/>
        </p:nvGrpSpPr>
        <p:grpSpPr bwMode="auto">
          <a:xfrm>
            <a:off x="2641599" y="1500024"/>
            <a:ext cx="4216400" cy="3786187"/>
            <a:chOff x="2642380" y="1643050"/>
            <a:chExt cx="4216430" cy="3786214"/>
          </a:xfrm>
        </p:grpSpPr>
        <p:cxnSp>
          <p:nvCxnSpPr>
            <p:cNvPr id="90" name="Прямая соединительная линия 89"/>
            <p:cNvCxnSpPr/>
            <p:nvPr/>
          </p:nvCxnSpPr>
          <p:spPr>
            <a:xfrm rot="5400000" flipH="1" flipV="1">
              <a:off x="6536545" y="3465513"/>
              <a:ext cx="642942" cy="1588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>
              <a:off x="6428594" y="2857496"/>
              <a:ext cx="428628" cy="285752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 rot="5400000" flipH="1" flipV="1">
              <a:off x="6107917" y="2536818"/>
              <a:ext cx="642943" cy="1588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 rot="10800000">
              <a:off x="5571338" y="1643050"/>
              <a:ext cx="857256" cy="571504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rot="10800000" flipV="1">
              <a:off x="2643967" y="2500306"/>
              <a:ext cx="1738325" cy="1143008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 rot="10800000" flipV="1">
              <a:off x="3929851" y="2857496"/>
              <a:ext cx="2498743" cy="1643075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 rot="10800000" flipV="1">
              <a:off x="4358479" y="3143248"/>
              <a:ext cx="2498743" cy="1643075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 rot="10800000" flipV="1">
              <a:off x="4358479" y="3786190"/>
              <a:ext cx="2498743" cy="1643074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 rot="10800000" flipV="1">
              <a:off x="4501355" y="1643050"/>
              <a:ext cx="1069983" cy="71438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 rot="10800000" flipV="1">
              <a:off x="5357024" y="2214554"/>
              <a:ext cx="1071570" cy="71438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7425" name="Группа 39"/>
            <p:cNvGrpSpPr>
              <a:grpSpLocks/>
            </p:cNvGrpSpPr>
            <p:nvPr/>
          </p:nvGrpSpPr>
          <p:grpSpPr bwMode="auto">
            <a:xfrm>
              <a:off x="2642380" y="2357430"/>
              <a:ext cx="2715438" cy="3071834"/>
              <a:chOff x="2642380" y="2214554"/>
              <a:chExt cx="2715438" cy="3071834"/>
            </a:xfrm>
          </p:grpSpPr>
          <p:cxnSp>
            <p:nvCxnSpPr>
              <p:cNvPr id="101" name="Прямая соединительная линия 100"/>
              <p:cNvCxnSpPr/>
              <p:nvPr/>
            </p:nvCxnSpPr>
            <p:spPr>
              <a:xfrm rot="10800000">
                <a:off x="4499768" y="2214554"/>
                <a:ext cx="854081" cy="57150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rot="10800000">
                <a:off x="2643967" y="3500438"/>
                <a:ext cx="1712925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 rot="10800000">
                <a:off x="2643967" y="4143380"/>
                <a:ext cx="1712925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/>
              <p:cNvCxnSpPr/>
              <p:nvPr/>
            </p:nvCxnSpPr>
            <p:spPr>
              <a:xfrm rot="5400000">
                <a:off x="2321703" y="3822703"/>
                <a:ext cx="642943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rot="5400000">
                <a:off x="4036215" y="4964124"/>
                <a:ext cx="642942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rot="5400000">
                <a:off x="2999569" y="2285993"/>
                <a:ext cx="1571636" cy="142876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/>
              <p:cNvCxnSpPr/>
              <p:nvPr/>
            </p:nvCxnSpPr>
            <p:spPr>
              <a:xfrm rot="5400000">
                <a:off x="3855238" y="2859084"/>
                <a:ext cx="1571636" cy="1425585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Группа 58"/>
          <p:cNvGrpSpPr/>
          <p:nvPr/>
        </p:nvGrpSpPr>
        <p:grpSpPr>
          <a:xfrm>
            <a:off x="83588" y="320777"/>
            <a:ext cx="2016224" cy="1970433"/>
            <a:chOff x="83588" y="320777"/>
            <a:chExt cx="2016224" cy="1970433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83588" y="32077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1" name="Группа 27"/>
            <p:cNvGrpSpPr>
              <a:grpSpLocks noChangeAspect="1"/>
            </p:cNvGrpSpPr>
            <p:nvPr/>
          </p:nvGrpSpPr>
          <p:grpSpPr bwMode="auto">
            <a:xfrm>
              <a:off x="183318" y="495941"/>
              <a:ext cx="1798692" cy="1616342"/>
              <a:chOff x="2642380" y="1643050"/>
              <a:chExt cx="4216430" cy="3786214"/>
            </a:xfrm>
          </p:grpSpPr>
          <p:cxnSp>
            <p:nvCxnSpPr>
              <p:cNvPr id="62" name="Прямая соединительная линия 61"/>
              <p:cNvCxnSpPr/>
              <p:nvPr/>
            </p:nvCxnSpPr>
            <p:spPr>
              <a:xfrm rot="5400000" flipH="1" flipV="1">
                <a:off x="6536546" y="3465513"/>
                <a:ext cx="642942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>
                <a:off x="6428595" y="2857496"/>
                <a:ext cx="428628" cy="285752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rot="5400000" flipH="1" flipV="1">
                <a:off x="6107918" y="2536819"/>
                <a:ext cx="642941" cy="1587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 rot="10800000">
                <a:off x="5571339" y="1643050"/>
                <a:ext cx="857256" cy="57150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 rot="10800000" flipV="1">
                <a:off x="2643968" y="2500306"/>
                <a:ext cx="1738324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 rot="10800000" flipV="1">
                <a:off x="3929852" y="2857496"/>
                <a:ext cx="2498743" cy="16430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rot="10800000" flipV="1">
                <a:off x="4358480" y="3143248"/>
                <a:ext cx="2498743" cy="16430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rot="10800000" flipV="1">
                <a:off x="4358480" y="3786190"/>
                <a:ext cx="2498743" cy="164307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Прямая соединительная линия 69"/>
              <p:cNvCxnSpPr/>
              <p:nvPr/>
            </p:nvCxnSpPr>
            <p:spPr>
              <a:xfrm rot="10800000" flipV="1">
                <a:off x="4501356" y="1643050"/>
                <a:ext cx="1069983" cy="71438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 rot="10800000" flipV="1">
                <a:off x="5357024" y="2214554"/>
                <a:ext cx="1071571" cy="71438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72" name="Группа 39"/>
              <p:cNvGrpSpPr>
                <a:grpSpLocks/>
              </p:cNvGrpSpPr>
              <p:nvPr/>
            </p:nvGrpSpPr>
            <p:grpSpPr bwMode="auto">
              <a:xfrm>
                <a:off x="2642380" y="2357430"/>
                <a:ext cx="2713057" cy="3071834"/>
                <a:chOff x="2642380" y="2214554"/>
                <a:chExt cx="2713057" cy="3071834"/>
              </a:xfrm>
            </p:grpSpPr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 rot="10800000">
                  <a:off x="4499768" y="2214554"/>
                  <a:ext cx="855669" cy="571504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 rot="10800000">
                  <a:off x="2643968" y="3500438"/>
                  <a:ext cx="1712924" cy="114300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 rot="10800000">
                  <a:off x="2643968" y="4143380"/>
                  <a:ext cx="1712924" cy="114300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 rot="5400000">
                  <a:off x="2321703" y="3822703"/>
                  <a:ext cx="642941" cy="158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 rot="5400000">
                  <a:off x="4036215" y="4964123"/>
                  <a:ext cx="642942" cy="1588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 rot="5400000">
                  <a:off x="2999570" y="2285992"/>
                  <a:ext cx="1571636" cy="1428760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 rot="5400000">
                  <a:off x="3856033" y="2858289"/>
                  <a:ext cx="1571636" cy="1427173"/>
                </a:xfrm>
                <a:prstGeom prst="line">
                  <a:avLst/>
                </a:prstGeom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auto">
          <a:xfrm>
            <a:off x="928688" y="1000108"/>
            <a:ext cx="7215187" cy="4500563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3" name="Группа 21"/>
          <p:cNvGrpSpPr>
            <a:grpSpLocks/>
          </p:cNvGrpSpPr>
          <p:nvPr/>
        </p:nvGrpSpPr>
        <p:grpSpPr bwMode="auto">
          <a:xfrm>
            <a:off x="1785938" y="1511140"/>
            <a:ext cx="5640388" cy="3203719"/>
            <a:chOff x="1357291" y="2296961"/>
            <a:chExt cx="5640428" cy="3203741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4431926" y="2475554"/>
              <a:ext cx="357190" cy="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1357291" y="5000647"/>
              <a:ext cx="785804" cy="5000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6357967" y="4500577"/>
              <a:ext cx="639752" cy="4286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14" name="TextBox 21"/>
          <p:cNvSpPr txBox="1">
            <a:spLocks noChangeArrowheads="1"/>
          </p:cNvSpPr>
          <p:nvPr/>
        </p:nvSpPr>
        <p:spPr bwMode="auto">
          <a:xfrm>
            <a:off x="5032090" y="1130834"/>
            <a:ext cx="325728" cy="369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Z</a:t>
            </a:r>
            <a:endParaRPr lang="ru-RU" dirty="0"/>
          </a:p>
        </p:txBody>
      </p:sp>
      <p:sp>
        <p:nvSpPr>
          <p:cNvPr id="12315" name="TextBox 22"/>
          <p:cNvSpPr txBox="1">
            <a:spLocks noChangeArrowheads="1"/>
          </p:cNvSpPr>
          <p:nvPr/>
        </p:nvSpPr>
        <p:spPr bwMode="auto">
          <a:xfrm>
            <a:off x="7429520" y="3916916"/>
            <a:ext cx="338552" cy="369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Y</a:t>
            </a:r>
            <a:endParaRPr lang="ru-RU" dirty="0"/>
          </a:p>
        </p:txBody>
      </p:sp>
      <p:sp>
        <p:nvSpPr>
          <p:cNvPr id="12316" name="TextBox 23"/>
          <p:cNvSpPr txBox="1">
            <a:spLocks noChangeArrowheads="1"/>
          </p:cNvSpPr>
          <p:nvPr/>
        </p:nvSpPr>
        <p:spPr bwMode="auto">
          <a:xfrm>
            <a:off x="1375928" y="4702734"/>
            <a:ext cx="338552" cy="369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/>
              <a:t>Х</a:t>
            </a:r>
          </a:p>
        </p:txBody>
      </p:sp>
      <p:grpSp>
        <p:nvGrpSpPr>
          <p:cNvPr id="4" name="Группа 27"/>
          <p:cNvGrpSpPr>
            <a:grpSpLocks/>
          </p:cNvGrpSpPr>
          <p:nvPr/>
        </p:nvGrpSpPr>
        <p:grpSpPr bwMode="auto">
          <a:xfrm>
            <a:off x="2571750" y="1571608"/>
            <a:ext cx="4216400" cy="3786188"/>
            <a:chOff x="2642380" y="1643050"/>
            <a:chExt cx="4216430" cy="3786214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6536546" y="3465513"/>
              <a:ext cx="642942" cy="1587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6428595" y="2857496"/>
              <a:ext cx="428628" cy="285752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 flipH="1" flipV="1">
              <a:off x="6107918" y="2536819"/>
              <a:ext cx="642941" cy="1587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571339" y="1643050"/>
              <a:ext cx="857256" cy="571504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 flipV="1">
              <a:off x="2643968" y="2500306"/>
              <a:ext cx="1738324" cy="1143008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 flipV="1">
              <a:off x="3929852" y="2857496"/>
              <a:ext cx="2498743" cy="1643073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 flipV="1">
              <a:off x="4358480" y="3143248"/>
              <a:ext cx="2498743" cy="1643073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 flipV="1">
              <a:off x="4358480" y="3786190"/>
              <a:ext cx="2498743" cy="1643074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 flipV="1">
              <a:off x="4501356" y="1643050"/>
              <a:ext cx="1069983" cy="71438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 flipV="1">
              <a:off x="5357024" y="2214554"/>
              <a:ext cx="1071571" cy="71438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" name="Группа 39"/>
            <p:cNvGrpSpPr>
              <a:grpSpLocks/>
            </p:cNvGrpSpPr>
            <p:nvPr/>
          </p:nvGrpSpPr>
          <p:grpSpPr bwMode="auto">
            <a:xfrm>
              <a:off x="2642380" y="2357430"/>
              <a:ext cx="2715438" cy="3071834"/>
              <a:chOff x="2642380" y="2214554"/>
              <a:chExt cx="2715438" cy="3071834"/>
            </a:xfrm>
          </p:grpSpPr>
          <p:cxnSp>
            <p:nvCxnSpPr>
              <p:cNvPr id="40" name="Прямая соединительная линия 39"/>
              <p:cNvCxnSpPr/>
              <p:nvPr/>
            </p:nvCxnSpPr>
            <p:spPr>
              <a:xfrm rot="10800000">
                <a:off x="4499768" y="2214554"/>
                <a:ext cx="855669" cy="571504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10800000">
                <a:off x="2643968" y="3500438"/>
                <a:ext cx="1712924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10800000">
                <a:off x="2643968" y="4143380"/>
                <a:ext cx="1712924" cy="114300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5400000">
                <a:off x="2321703" y="3822703"/>
                <a:ext cx="642941" cy="158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rot="5400000">
                <a:off x="4036215" y="4964123"/>
                <a:ext cx="642942" cy="1588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>
                <a:off x="2999570" y="2285992"/>
                <a:ext cx="1571636" cy="142876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>
                <a:off x="3856033" y="2858289"/>
                <a:ext cx="1571636" cy="1427173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Заголовок 17"/>
          <p:cNvSpPr>
            <a:spLocks noGrp="1"/>
          </p:cNvSpPr>
          <p:nvPr>
            <p:ph type="title"/>
          </p:nvPr>
        </p:nvSpPr>
        <p:spPr>
          <a:xfrm>
            <a:off x="428625" y="5857875"/>
            <a:ext cx="8229600" cy="785813"/>
          </a:xfrm>
        </p:spPr>
        <p:txBody>
          <a:bodyPr/>
          <a:lstStyle/>
          <a:p>
            <a:pPr algn="l" eaLnBrk="1" hangingPunct="1"/>
            <a:r>
              <a:rPr lang="ru-RU" sz="2800" dirty="0" smtClean="0"/>
              <a:t>5. Установление видимости ребер и граней.</a:t>
            </a:r>
            <a:br>
              <a:rPr lang="ru-RU" sz="2800" dirty="0" smtClean="0"/>
            </a:br>
            <a:r>
              <a:rPr lang="ru-RU" sz="2800" dirty="0" smtClean="0"/>
              <a:t>6. Обводка изображения.</a:t>
            </a:r>
            <a:br>
              <a:rPr lang="ru-RU" sz="2800" dirty="0" smtClean="0"/>
            </a:br>
            <a:endParaRPr lang="ru-RU" sz="2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88" y="1665312"/>
            <a:ext cx="7215187" cy="4572000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1158334" y="1962471"/>
            <a:ext cx="6499405" cy="3643313"/>
            <a:chOff x="1158334" y="1225847"/>
            <a:chExt cx="6499405" cy="3643313"/>
          </a:xfrm>
        </p:grpSpPr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3944937" y="1595229"/>
              <a:ext cx="0" cy="32739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Группа 11"/>
            <p:cNvGrpSpPr/>
            <p:nvPr/>
          </p:nvGrpSpPr>
          <p:grpSpPr>
            <a:xfrm flipV="1">
              <a:off x="1552575" y="2721272"/>
              <a:ext cx="5643563" cy="2147888"/>
              <a:chOff x="1552575" y="2495550"/>
              <a:chExt cx="5643563" cy="2147888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 bwMode="auto">
              <a:xfrm flipH="1" flipV="1">
                <a:off x="3941763" y="2495550"/>
                <a:ext cx="3254375" cy="21478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 bwMode="auto">
              <a:xfrm rot="10800000" flipH="1">
                <a:off x="1552575" y="2495550"/>
                <a:ext cx="2389188" cy="15763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10"/>
            <p:cNvSpPr txBox="1">
              <a:spLocks noChangeArrowheads="1"/>
            </p:cNvSpPr>
            <p:nvPr/>
          </p:nvSpPr>
          <p:spPr bwMode="auto">
            <a:xfrm flipH="1">
              <a:off x="3513115" y="1225847"/>
              <a:ext cx="325708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Z</a:t>
              </a:r>
              <a:endParaRPr lang="ru-RU"/>
            </a:p>
          </p:txBody>
        </p:sp>
        <p:sp>
          <p:nvSpPr>
            <p:cNvPr id="7" name="TextBox 11"/>
            <p:cNvSpPr txBox="1">
              <a:spLocks noChangeArrowheads="1"/>
            </p:cNvSpPr>
            <p:nvPr/>
          </p:nvSpPr>
          <p:spPr bwMode="auto">
            <a:xfrm flipH="1">
              <a:off x="1158334" y="2862812"/>
              <a:ext cx="338531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/>
                <a:t>Y</a:t>
              </a:r>
              <a:endParaRPr lang="ru-RU" dirty="0"/>
            </a:p>
          </p:txBody>
        </p:sp>
        <p:sp>
          <p:nvSpPr>
            <p:cNvPr id="8" name="TextBox 12"/>
            <p:cNvSpPr txBox="1">
              <a:spLocks noChangeArrowheads="1"/>
            </p:cNvSpPr>
            <p:nvPr/>
          </p:nvSpPr>
          <p:spPr bwMode="auto">
            <a:xfrm flipH="1">
              <a:off x="7319208" y="2362447"/>
              <a:ext cx="338531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dirty="0"/>
                <a:t>Х</a:t>
              </a: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736151" y="2250777"/>
            <a:ext cx="3708057" cy="3355007"/>
            <a:chOff x="2736151" y="1514153"/>
            <a:chExt cx="3708057" cy="3355007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944937" y="3214688"/>
              <a:ext cx="2499271" cy="16544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 flipV="1">
              <a:off x="3952780" y="4221088"/>
              <a:ext cx="317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5868144" y="2574025"/>
              <a:ext cx="570594" cy="3777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H="1" flipV="1">
              <a:off x="6434887" y="2575921"/>
              <a:ext cx="317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 flipV="1">
              <a:off x="5864970" y="2315829"/>
              <a:ext cx="317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5294376" y="2318350"/>
              <a:ext cx="570594" cy="3777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3943350" y="2696072"/>
              <a:ext cx="1351026" cy="1525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 bwMode="auto">
            <a:xfrm>
              <a:off x="2747168" y="4071602"/>
              <a:ext cx="1208786" cy="797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 bwMode="auto">
            <a:xfrm>
              <a:off x="2747168" y="3416891"/>
              <a:ext cx="1208786" cy="797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 bwMode="auto">
            <a:xfrm>
              <a:off x="4085590" y="1898514"/>
              <a:ext cx="1208786" cy="797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 bwMode="auto">
            <a:xfrm>
              <a:off x="4659358" y="1531543"/>
              <a:ext cx="1208786" cy="797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 bwMode="auto">
            <a:xfrm>
              <a:off x="5223888" y="1787188"/>
              <a:ext cx="1208786" cy="797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2736151" y="1891875"/>
              <a:ext cx="1351026" cy="1525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flipH="1" flipV="1">
              <a:off x="2747168" y="3418851"/>
              <a:ext cx="317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flipV="1">
              <a:off x="4088764" y="1514153"/>
              <a:ext cx="570594" cy="3777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flipV="1">
              <a:off x="5148064" y="1787189"/>
              <a:ext cx="81888" cy="542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Группа 54"/>
          <p:cNvGrpSpPr/>
          <p:nvPr/>
        </p:nvGrpSpPr>
        <p:grpSpPr>
          <a:xfrm>
            <a:off x="2735250" y="2253307"/>
            <a:ext cx="3708057" cy="3355007"/>
            <a:chOff x="2736151" y="1514153"/>
            <a:chExt cx="3708057" cy="3355007"/>
          </a:xfrm>
        </p:grpSpPr>
        <p:cxnSp>
          <p:nvCxnSpPr>
            <p:cNvPr id="56" name="Прямая соединительная линия 55"/>
            <p:cNvCxnSpPr/>
            <p:nvPr/>
          </p:nvCxnSpPr>
          <p:spPr>
            <a:xfrm flipV="1">
              <a:off x="3944937" y="3214688"/>
              <a:ext cx="2499271" cy="16544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flipH="1" flipV="1">
              <a:off x="3952780" y="4221088"/>
              <a:ext cx="3174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flipV="1">
              <a:off x="5868144" y="2574025"/>
              <a:ext cx="570594" cy="3777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flipH="1" flipV="1">
              <a:off x="6434887" y="2575921"/>
              <a:ext cx="3174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5864970" y="2315829"/>
              <a:ext cx="3174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V="1">
              <a:off x="5294376" y="2318350"/>
              <a:ext cx="570594" cy="3777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H="1">
              <a:off x="3943350" y="2696072"/>
              <a:ext cx="1351026" cy="1525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 bwMode="auto">
            <a:xfrm>
              <a:off x="2747168" y="4071602"/>
              <a:ext cx="1208786" cy="797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 bwMode="auto">
            <a:xfrm>
              <a:off x="2747168" y="3416891"/>
              <a:ext cx="1208786" cy="797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 bwMode="auto">
            <a:xfrm>
              <a:off x="4085590" y="1898514"/>
              <a:ext cx="1208786" cy="797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 bwMode="auto">
            <a:xfrm>
              <a:off x="4659358" y="1531543"/>
              <a:ext cx="1208786" cy="797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 bwMode="auto">
            <a:xfrm>
              <a:off x="5223888" y="1787188"/>
              <a:ext cx="1208786" cy="797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flipH="1">
              <a:off x="2736151" y="1891875"/>
              <a:ext cx="1351026" cy="1525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 flipV="1">
              <a:off x="2747168" y="3418851"/>
              <a:ext cx="3174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flipV="1">
              <a:off x="4088764" y="1514153"/>
              <a:ext cx="570594" cy="3777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flipV="1">
              <a:off x="5148064" y="1787189"/>
              <a:ext cx="81888" cy="542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 smtClean="0"/>
              <a:t>Построение проекции от боковой грани детали.</a:t>
            </a:r>
          </a:p>
        </p:txBody>
      </p:sp>
    </p:spTree>
    <p:extLst>
      <p:ext uri="{BB962C8B-B14F-4D97-AF65-F5344CB8AC3E}">
        <p14:creationId xmlns:p14="http://schemas.microsoft.com/office/powerpoint/2010/main" xmlns="" val="2326999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71500" y="1285875"/>
            <a:ext cx="8001000" cy="4000500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786438"/>
            <a:ext cx="8229600" cy="785812"/>
          </a:xfrm>
        </p:spPr>
        <p:txBody>
          <a:bodyPr/>
          <a:lstStyle/>
          <a:p>
            <a:pPr algn="l" eaLnBrk="1" hangingPunct="1"/>
            <a:r>
              <a:rPr lang="ru-RU" sz="2800" smtClean="0"/>
              <a:t>1. Анализ геометрической формы детали по чертежу.</a:t>
            </a:r>
          </a:p>
        </p:txBody>
      </p:sp>
      <p:grpSp>
        <p:nvGrpSpPr>
          <p:cNvPr id="2" name="Группа 123"/>
          <p:cNvGrpSpPr>
            <a:grpSpLocks/>
          </p:cNvGrpSpPr>
          <p:nvPr/>
        </p:nvGrpSpPr>
        <p:grpSpPr bwMode="auto">
          <a:xfrm>
            <a:off x="857250" y="1628799"/>
            <a:ext cx="7288213" cy="2871763"/>
            <a:chOff x="857224" y="1128721"/>
            <a:chExt cx="7288264" cy="2871783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6000760" y="2714620"/>
              <a:ext cx="2143140" cy="787406"/>
            </a:xfrm>
            <a:prstGeom prst="rect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 rot="5400000" flipH="1" flipV="1">
              <a:off x="6142842" y="2715414"/>
              <a:ext cx="1857388" cy="1588"/>
            </a:xfrm>
            <a:prstGeom prst="line">
              <a:avLst/>
            </a:prstGeom>
            <a:ln w="12700"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Прямоугольник 86"/>
            <p:cNvSpPr/>
            <p:nvPr/>
          </p:nvSpPr>
          <p:spPr>
            <a:xfrm>
              <a:off x="6000760" y="2000240"/>
              <a:ext cx="2143140" cy="714380"/>
            </a:xfrm>
            <a:prstGeom prst="rect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94" name="Прямая соединительная линия 93"/>
            <p:cNvCxnSpPr/>
            <p:nvPr/>
          </p:nvCxnSpPr>
          <p:spPr>
            <a:xfrm flipH="1">
              <a:off x="1287440" y="2000240"/>
              <a:ext cx="1855803" cy="92869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 flipV="1">
              <a:off x="3141653" y="1128721"/>
              <a:ext cx="2" cy="8731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 flipV="1">
              <a:off x="4859340" y="1128721"/>
              <a:ext cx="0" cy="16157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 rot="5400000" flipH="1" flipV="1">
              <a:off x="4608512" y="3749677"/>
              <a:ext cx="50006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5400000" flipH="1" flipV="1">
              <a:off x="1036612" y="3749677"/>
              <a:ext cx="50006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rot="5400000" flipH="1" flipV="1">
              <a:off x="7894661" y="3678239"/>
              <a:ext cx="500065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/>
            <p:nvPr/>
          </p:nvCxnSpPr>
          <p:spPr>
            <a:xfrm rot="5400000" flipH="1" flipV="1">
              <a:off x="5751521" y="3678239"/>
              <a:ext cx="500065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 rot="10800000">
              <a:off x="857224" y="3500438"/>
              <a:ext cx="42862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 rot="10800000">
              <a:off x="857224" y="2927346"/>
              <a:ext cx="428628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 rot="10800000">
              <a:off x="4857752" y="3500438"/>
              <a:ext cx="50006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rot="10800000">
              <a:off x="4857752" y="2722612"/>
              <a:ext cx="500066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>
              <a:off x="6000760" y="3857628"/>
              <a:ext cx="2143140" cy="1587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>
              <a:off x="1285852" y="3929066"/>
              <a:ext cx="3571900" cy="1588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2821770" y="2743656"/>
              <a:ext cx="1500198" cy="1587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rot="5400000">
              <a:off x="4900763" y="3107529"/>
              <a:ext cx="785818" cy="3175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799096" y="41124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60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778340" y="140348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3197742" y="310145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4931874" y="346490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867158" y="406778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30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86668" y="3429000"/>
            <a:ext cx="0" cy="5715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287463" y="4000500"/>
            <a:ext cx="3571875" cy="158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4856163" y="3214688"/>
            <a:ext cx="3175" cy="78581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000500" y="3214688"/>
            <a:ext cx="85566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000500" y="2500313"/>
            <a:ext cx="0" cy="71596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3144839" y="2500313"/>
            <a:ext cx="85566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 bwMode="auto">
          <a:xfrm>
            <a:off x="936526" y="3429000"/>
            <a:ext cx="1" cy="585068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16200000">
            <a:off x="602503" y="354509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cxnSp>
        <p:nvCxnSpPr>
          <p:cNvPr id="58" name="Прямая соединительная линия 57"/>
          <p:cNvCxnSpPr/>
          <p:nvPr/>
        </p:nvCxnSpPr>
        <p:spPr bwMode="auto">
          <a:xfrm>
            <a:off x="3141663" y="1703149"/>
            <a:ext cx="1714500" cy="1587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 bwMode="auto">
          <a:xfrm>
            <a:off x="4002091" y="2085325"/>
            <a:ext cx="857248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 bwMode="auto">
          <a:xfrm flipV="1">
            <a:off x="4002089" y="1988840"/>
            <a:ext cx="2" cy="873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239657" y="17685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15</a:t>
            </a:r>
            <a:endParaRPr lang="ru-RU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83588" y="320777"/>
            <a:ext cx="2016224" cy="1970433"/>
            <a:chOff x="83588" y="320777"/>
            <a:chExt cx="2016224" cy="1970433"/>
          </a:xfrm>
        </p:grpSpPr>
        <p:sp>
          <p:nvSpPr>
            <p:cNvPr id="93" name="Прямоугольник 92"/>
            <p:cNvSpPr/>
            <p:nvPr/>
          </p:nvSpPr>
          <p:spPr>
            <a:xfrm>
              <a:off x="83588" y="32077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0" name="Группа 69"/>
            <p:cNvGrpSpPr>
              <a:grpSpLocks noChangeAspect="1"/>
            </p:cNvGrpSpPr>
            <p:nvPr/>
          </p:nvGrpSpPr>
          <p:grpSpPr>
            <a:xfrm>
              <a:off x="168933" y="497816"/>
              <a:ext cx="1800000" cy="1628619"/>
              <a:chOff x="2736151" y="1514153"/>
              <a:chExt cx="3708057" cy="3355007"/>
            </a:xfrm>
          </p:grpSpPr>
          <p:cxnSp>
            <p:nvCxnSpPr>
              <p:cNvPr id="71" name="Прямая соединительная линия 70"/>
              <p:cNvCxnSpPr/>
              <p:nvPr/>
            </p:nvCxnSpPr>
            <p:spPr>
              <a:xfrm flipV="1">
                <a:off x="3944937" y="3214688"/>
                <a:ext cx="2499271" cy="16544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 flipH="1" flipV="1">
                <a:off x="3952780" y="4221088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 flipV="1">
                <a:off x="5868144" y="2574025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Прямая соединительная линия 73"/>
              <p:cNvCxnSpPr/>
              <p:nvPr/>
            </p:nvCxnSpPr>
            <p:spPr>
              <a:xfrm flipH="1" flipV="1">
                <a:off x="6434887" y="2575921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единительная линия 74"/>
              <p:cNvCxnSpPr/>
              <p:nvPr/>
            </p:nvCxnSpPr>
            <p:spPr>
              <a:xfrm flipH="1" flipV="1">
                <a:off x="5864970" y="2315829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 flipV="1">
                <a:off x="5294376" y="2318350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 flipH="1">
                <a:off x="3943350" y="2696072"/>
                <a:ext cx="1351026" cy="15250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 bwMode="auto">
              <a:xfrm>
                <a:off x="2747168" y="4071602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единительная линия 78"/>
              <p:cNvCxnSpPr/>
              <p:nvPr/>
            </p:nvCxnSpPr>
            <p:spPr bwMode="auto">
              <a:xfrm>
                <a:off x="2747168" y="3416891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я соединительная линия 79"/>
              <p:cNvCxnSpPr/>
              <p:nvPr/>
            </p:nvCxnSpPr>
            <p:spPr bwMode="auto">
              <a:xfrm>
                <a:off x="4085590" y="1898514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 bwMode="auto">
              <a:xfrm>
                <a:off x="4659358" y="1531543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 bwMode="auto">
              <a:xfrm>
                <a:off x="5223888" y="1787188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flipH="1">
                <a:off x="2736151" y="1891875"/>
                <a:ext cx="1351026" cy="15250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flipH="1" flipV="1">
                <a:off x="2747168" y="3418851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flipV="1">
                <a:off x="4088764" y="1514153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flipV="1">
                <a:off x="5148064" y="1787189"/>
                <a:ext cx="81888" cy="5420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1121692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88" y="928688"/>
            <a:ext cx="7215187" cy="4572000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1158334" y="1225847"/>
            <a:ext cx="6499405" cy="3643313"/>
            <a:chOff x="1158334" y="1225847"/>
            <a:chExt cx="6499405" cy="3643313"/>
          </a:xfrm>
        </p:grpSpPr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3944937" y="1595229"/>
              <a:ext cx="0" cy="32739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Группа 11"/>
            <p:cNvGrpSpPr/>
            <p:nvPr/>
          </p:nvGrpSpPr>
          <p:grpSpPr>
            <a:xfrm flipV="1">
              <a:off x="1552575" y="2721272"/>
              <a:ext cx="5643563" cy="2147888"/>
              <a:chOff x="1552575" y="2495550"/>
              <a:chExt cx="5643563" cy="2147888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 bwMode="auto">
              <a:xfrm flipH="1" flipV="1">
                <a:off x="3941763" y="2495550"/>
                <a:ext cx="3254375" cy="21478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 bwMode="auto">
              <a:xfrm rot="10800000" flipH="1">
                <a:off x="1552575" y="2495550"/>
                <a:ext cx="2389188" cy="15763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10"/>
            <p:cNvSpPr txBox="1">
              <a:spLocks noChangeArrowheads="1"/>
            </p:cNvSpPr>
            <p:nvPr/>
          </p:nvSpPr>
          <p:spPr bwMode="auto">
            <a:xfrm flipH="1">
              <a:off x="3513115" y="1225847"/>
              <a:ext cx="325708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Z</a:t>
              </a:r>
              <a:endParaRPr lang="ru-RU"/>
            </a:p>
          </p:txBody>
        </p:sp>
        <p:sp>
          <p:nvSpPr>
            <p:cNvPr id="7" name="TextBox 11"/>
            <p:cNvSpPr txBox="1">
              <a:spLocks noChangeArrowheads="1"/>
            </p:cNvSpPr>
            <p:nvPr/>
          </p:nvSpPr>
          <p:spPr bwMode="auto">
            <a:xfrm flipH="1">
              <a:off x="1158334" y="2862812"/>
              <a:ext cx="338531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/>
                <a:t>Y</a:t>
              </a:r>
              <a:endParaRPr lang="ru-RU" dirty="0"/>
            </a:p>
          </p:txBody>
        </p:sp>
        <p:sp>
          <p:nvSpPr>
            <p:cNvPr id="8" name="TextBox 12"/>
            <p:cNvSpPr txBox="1">
              <a:spLocks noChangeArrowheads="1"/>
            </p:cNvSpPr>
            <p:nvPr/>
          </p:nvSpPr>
          <p:spPr bwMode="auto">
            <a:xfrm flipH="1">
              <a:off x="7319208" y="2362447"/>
              <a:ext cx="338531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dirty="0"/>
                <a:t>Х</a:t>
              </a:r>
            </a:p>
          </p:txBody>
        </p:sp>
      </p:grpSp>
      <p:cxnSp>
        <p:nvCxnSpPr>
          <p:cNvPr id="16" name="Прямая соединительная линия 15"/>
          <p:cNvCxnSpPr/>
          <p:nvPr/>
        </p:nvCxnSpPr>
        <p:spPr>
          <a:xfrm flipV="1">
            <a:off x="3944937" y="3214688"/>
            <a:ext cx="2499271" cy="165447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3944937" y="4293096"/>
            <a:ext cx="11017" cy="5760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868144" y="2574025"/>
            <a:ext cx="570594" cy="37772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6434887" y="2575921"/>
            <a:ext cx="3174" cy="64807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5864970" y="2315829"/>
            <a:ext cx="3174" cy="64807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94376" y="2318350"/>
            <a:ext cx="570594" cy="37772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3941763" y="2696072"/>
            <a:ext cx="1352613" cy="1597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Заголовок 17"/>
          <p:cNvSpPr>
            <a:spLocks noGrp="1"/>
          </p:cNvSpPr>
          <p:nvPr>
            <p:ph type="title"/>
          </p:nvPr>
        </p:nvSpPr>
        <p:spPr>
          <a:xfrm>
            <a:off x="428625" y="5857875"/>
            <a:ext cx="8229600" cy="785813"/>
          </a:xfrm>
        </p:spPr>
        <p:txBody>
          <a:bodyPr/>
          <a:lstStyle/>
          <a:p>
            <a:pPr algn="l" eaLnBrk="1" hangingPunct="1"/>
            <a:r>
              <a:rPr lang="ru-RU" sz="2800" dirty="0" smtClean="0"/>
              <a:t>2. Построение боковой грани детали.</a:t>
            </a:r>
            <a:endParaRPr lang="ru-RU" dirty="0" smtClean="0"/>
          </a:p>
        </p:txBody>
      </p:sp>
      <p:grpSp>
        <p:nvGrpSpPr>
          <p:cNvPr id="31" name="Группа 30"/>
          <p:cNvGrpSpPr/>
          <p:nvPr/>
        </p:nvGrpSpPr>
        <p:grpSpPr>
          <a:xfrm>
            <a:off x="83588" y="320777"/>
            <a:ext cx="2016224" cy="1970433"/>
            <a:chOff x="83588" y="320777"/>
            <a:chExt cx="2016224" cy="1970433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83588" y="32077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3" name="Группа 32"/>
            <p:cNvGrpSpPr>
              <a:grpSpLocks noChangeAspect="1"/>
            </p:cNvGrpSpPr>
            <p:nvPr/>
          </p:nvGrpSpPr>
          <p:grpSpPr>
            <a:xfrm>
              <a:off x="168933" y="497816"/>
              <a:ext cx="1800000" cy="1628619"/>
              <a:chOff x="2736151" y="1514153"/>
              <a:chExt cx="3708057" cy="3355007"/>
            </a:xfrm>
          </p:grpSpPr>
          <p:cxnSp>
            <p:nvCxnSpPr>
              <p:cNvPr id="34" name="Прямая соединительная линия 33"/>
              <p:cNvCxnSpPr/>
              <p:nvPr/>
            </p:nvCxnSpPr>
            <p:spPr>
              <a:xfrm flipV="1">
                <a:off x="3944937" y="3214688"/>
                <a:ext cx="2499271" cy="16544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 flipH="1" flipV="1">
                <a:off x="3952780" y="4221088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flipV="1">
                <a:off x="5868144" y="2574025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flipH="1" flipV="1">
                <a:off x="6434887" y="2575921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flipH="1" flipV="1">
                <a:off x="5864970" y="2315829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flipV="1">
                <a:off x="5294376" y="2318350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flipH="1">
                <a:off x="3943350" y="2696072"/>
                <a:ext cx="1351026" cy="15250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 bwMode="auto">
              <a:xfrm>
                <a:off x="2747168" y="4071602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 bwMode="auto">
              <a:xfrm>
                <a:off x="2747168" y="3416891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 bwMode="auto">
              <a:xfrm>
                <a:off x="4085590" y="1898514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 bwMode="auto">
              <a:xfrm>
                <a:off x="4659358" y="1531543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 bwMode="auto">
              <a:xfrm>
                <a:off x="5223888" y="1787188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flipH="1">
                <a:off x="2736151" y="1891875"/>
                <a:ext cx="1351026" cy="15250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 flipH="1" flipV="1">
                <a:off x="2747168" y="3418851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flipV="1">
                <a:off x="4088764" y="1514153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flipV="1">
                <a:off x="5148064" y="1787189"/>
                <a:ext cx="81888" cy="5420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2468327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Построение проекции от нижнего основания детали.</a:t>
            </a:r>
          </a:p>
        </p:txBody>
      </p:sp>
      <p:grpSp>
        <p:nvGrpSpPr>
          <p:cNvPr id="3" name="Группа 34"/>
          <p:cNvGrpSpPr>
            <a:grpSpLocks/>
          </p:cNvGrpSpPr>
          <p:nvPr/>
        </p:nvGrpSpPr>
        <p:grpSpPr bwMode="auto">
          <a:xfrm>
            <a:off x="1000125" y="1857375"/>
            <a:ext cx="7215188" cy="4286250"/>
            <a:chOff x="1000100" y="1857364"/>
            <a:chExt cx="7215238" cy="4286280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1000100" y="1857364"/>
              <a:ext cx="7215238" cy="4286280"/>
            </a:xfrm>
            <a:prstGeom prst="rect">
              <a:avLst/>
            </a:prstGeom>
            <a:solidFill>
              <a:srgbClr val="E4EFD9"/>
            </a:solidFill>
            <a:ln>
              <a:solidFill>
                <a:srgbClr val="C3D1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grpSp>
          <p:nvGrpSpPr>
            <p:cNvPr id="4124" name="Группа 72"/>
            <p:cNvGrpSpPr>
              <a:grpSpLocks/>
            </p:cNvGrpSpPr>
            <p:nvPr/>
          </p:nvGrpSpPr>
          <p:grpSpPr bwMode="auto">
            <a:xfrm>
              <a:off x="1500146" y="2143116"/>
              <a:ext cx="6482242" cy="3941232"/>
              <a:chOff x="1500146" y="2143116"/>
              <a:chExt cx="6482242" cy="3941232"/>
            </a:xfrm>
          </p:grpSpPr>
          <p:grpSp>
            <p:nvGrpSpPr>
              <p:cNvPr id="4125" name="Группа 21"/>
              <p:cNvGrpSpPr>
                <a:grpSpLocks/>
              </p:cNvGrpSpPr>
              <p:nvPr/>
            </p:nvGrpSpPr>
            <p:grpSpPr bwMode="auto">
              <a:xfrm>
                <a:off x="1857356" y="2571744"/>
                <a:ext cx="5644581" cy="3213916"/>
                <a:chOff x="1357290" y="2285992"/>
                <a:chExt cx="5644581" cy="3213916"/>
              </a:xfrm>
            </p:grpSpPr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 rot="5400000">
                  <a:off x="4075108" y="2820984"/>
                  <a:ext cx="1071571" cy="158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 flipV="1">
                  <a:off x="1357289" y="3352800"/>
                  <a:ext cx="3254397" cy="21510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 rot="10800000">
                  <a:off x="4611686" y="3352800"/>
                  <a:ext cx="2386029" cy="157639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26" name="TextBox 80"/>
              <p:cNvSpPr txBox="1">
                <a:spLocks noChangeArrowheads="1"/>
              </p:cNvSpPr>
              <p:nvPr/>
            </p:nvSpPr>
            <p:spPr bwMode="auto">
              <a:xfrm>
                <a:off x="5214942" y="2143116"/>
                <a:ext cx="32573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/>
                  <a:t>Z</a:t>
                </a:r>
                <a:endParaRPr lang="ru-RU"/>
              </a:p>
            </p:txBody>
          </p:sp>
          <p:sp>
            <p:nvSpPr>
              <p:cNvPr id="4127" name="TextBox 81"/>
              <p:cNvSpPr txBox="1">
                <a:spLocks noChangeArrowheads="1"/>
              </p:cNvSpPr>
              <p:nvPr/>
            </p:nvSpPr>
            <p:spPr bwMode="auto">
              <a:xfrm>
                <a:off x="7643834" y="4857760"/>
                <a:ext cx="3385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/>
                  <a:t>Y</a:t>
                </a:r>
                <a:endParaRPr lang="ru-RU"/>
              </a:p>
            </p:txBody>
          </p:sp>
          <p:sp>
            <p:nvSpPr>
              <p:cNvPr id="4128" name="TextBox 82"/>
              <p:cNvSpPr txBox="1">
                <a:spLocks noChangeArrowheads="1"/>
              </p:cNvSpPr>
              <p:nvPr/>
            </p:nvSpPr>
            <p:spPr bwMode="auto">
              <a:xfrm>
                <a:off x="1500146" y="5715016"/>
                <a:ext cx="3385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dirty="0"/>
                  <a:t>Х</a:t>
                </a:r>
              </a:p>
            </p:txBody>
          </p:sp>
        </p:grpSp>
      </p:grpSp>
      <p:grpSp>
        <p:nvGrpSpPr>
          <p:cNvPr id="6" name="Группа 68"/>
          <p:cNvGrpSpPr>
            <a:grpSpLocks/>
          </p:cNvGrpSpPr>
          <p:nvPr/>
        </p:nvGrpSpPr>
        <p:grpSpPr bwMode="auto">
          <a:xfrm>
            <a:off x="3000375" y="2571750"/>
            <a:ext cx="3502025" cy="3357563"/>
            <a:chOff x="3000364" y="2571744"/>
            <a:chExt cx="3501256" cy="3357586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 rot="5400000" flipH="1" flipV="1">
              <a:off x="4036684" y="5535627"/>
              <a:ext cx="78581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Полилиния 54"/>
            <p:cNvSpPr/>
            <p:nvPr/>
          </p:nvSpPr>
          <p:spPr>
            <a:xfrm>
              <a:off x="5589008" y="3959229"/>
              <a:ext cx="339650" cy="214314"/>
            </a:xfrm>
            <a:custGeom>
              <a:avLst/>
              <a:gdLst>
                <a:gd name="connsiteX0" fmla="*/ 338789 w 339886"/>
                <a:gd name="connsiteY0" fmla="*/ 191715 h 214242"/>
                <a:gd name="connsiteX1" fmla="*/ 328921 w 339886"/>
                <a:gd name="connsiteY1" fmla="*/ 198294 h 214242"/>
                <a:gd name="connsiteX2" fmla="*/ 315764 w 339886"/>
                <a:gd name="connsiteY2" fmla="*/ 211451 h 214242"/>
                <a:gd name="connsiteX3" fmla="*/ 243402 w 339886"/>
                <a:gd name="connsiteY3" fmla="*/ 208161 h 214242"/>
                <a:gd name="connsiteX4" fmla="*/ 200642 w 339886"/>
                <a:gd name="connsiteY4" fmla="*/ 198294 h 214242"/>
                <a:gd name="connsiteX5" fmla="*/ 171039 w 339886"/>
                <a:gd name="connsiteY5" fmla="*/ 181848 h 214242"/>
                <a:gd name="connsiteX6" fmla="*/ 157882 w 339886"/>
                <a:gd name="connsiteY6" fmla="*/ 171980 h 214242"/>
                <a:gd name="connsiteX7" fmla="*/ 148015 w 339886"/>
                <a:gd name="connsiteY7" fmla="*/ 168691 h 214242"/>
                <a:gd name="connsiteX8" fmla="*/ 134858 w 339886"/>
                <a:gd name="connsiteY8" fmla="*/ 162112 h 214242"/>
                <a:gd name="connsiteX9" fmla="*/ 121701 w 339886"/>
                <a:gd name="connsiteY9" fmla="*/ 158823 h 214242"/>
                <a:gd name="connsiteX10" fmla="*/ 101966 w 339886"/>
                <a:gd name="connsiteY10" fmla="*/ 152245 h 214242"/>
                <a:gd name="connsiteX11" fmla="*/ 72363 w 339886"/>
                <a:gd name="connsiteY11" fmla="*/ 145666 h 214242"/>
                <a:gd name="connsiteX12" fmla="*/ 62495 w 339886"/>
                <a:gd name="connsiteY12" fmla="*/ 139088 h 214242"/>
                <a:gd name="connsiteX13" fmla="*/ 55917 w 339886"/>
                <a:gd name="connsiteY13" fmla="*/ 129220 h 214242"/>
                <a:gd name="connsiteX14" fmla="*/ 46049 w 339886"/>
                <a:gd name="connsiteY14" fmla="*/ 125931 h 214242"/>
                <a:gd name="connsiteX15" fmla="*/ 39471 w 339886"/>
                <a:gd name="connsiteY15" fmla="*/ 116063 h 214242"/>
                <a:gd name="connsiteX16" fmla="*/ 23025 w 339886"/>
                <a:gd name="connsiteY16" fmla="*/ 99617 h 214242"/>
                <a:gd name="connsiteX17" fmla="*/ 16447 w 339886"/>
                <a:gd name="connsiteY17" fmla="*/ 89750 h 214242"/>
                <a:gd name="connsiteX18" fmla="*/ 9868 w 339886"/>
                <a:gd name="connsiteY18" fmla="*/ 83171 h 214242"/>
                <a:gd name="connsiteX19" fmla="*/ 0 w 339886"/>
                <a:gd name="connsiteY19" fmla="*/ 63436 h 214242"/>
                <a:gd name="connsiteX20" fmla="*/ 3290 w 339886"/>
                <a:gd name="connsiteY20" fmla="*/ 7520 h 214242"/>
                <a:gd name="connsiteX21" fmla="*/ 9868 w 339886"/>
                <a:gd name="connsiteY21" fmla="*/ 941 h 214242"/>
                <a:gd name="connsiteX22" fmla="*/ 49339 w 339886"/>
                <a:gd name="connsiteY22" fmla="*/ 4230 h 214242"/>
                <a:gd name="connsiteX23" fmla="*/ 72363 w 339886"/>
                <a:gd name="connsiteY23" fmla="*/ 10809 h 214242"/>
                <a:gd name="connsiteX24" fmla="*/ 95388 w 339886"/>
                <a:gd name="connsiteY24" fmla="*/ 14098 h 214242"/>
                <a:gd name="connsiteX25" fmla="*/ 105255 w 339886"/>
                <a:gd name="connsiteY25" fmla="*/ 20676 h 214242"/>
                <a:gd name="connsiteX26" fmla="*/ 115123 w 339886"/>
                <a:gd name="connsiteY26" fmla="*/ 23966 h 214242"/>
                <a:gd name="connsiteX27" fmla="*/ 124990 w 339886"/>
                <a:gd name="connsiteY27" fmla="*/ 33833 h 214242"/>
                <a:gd name="connsiteX28" fmla="*/ 141436 w 339886"/>
                <a:gd name="connsiteY28" fmla="*/ 43701 h 214242"/>
                <a:gd name="connsiteX29" fmla="*/ 164461 w 339886"/>
                <a:gd name="connsiteY29" fmla="*/ 60147 h 214242"/>
                <a:gd name="connsiteX30" fmla="*/ 197353 w 339886"/>
                <a:gd name="connsiteY30" fmla="*/ 89750 h 214242"/>
                <a:gd name="connsiteX31" fmla="*/ 210510 w 339886"/>
                <a:gd name="connsiteY31" fmla="*/ 96328 h 214242"/>
                <a:gd name="connsiteX32" fmla="*/ 230245 w 339886"/>
                <a:gd name="connsiteY32" fmla="*/ 106196 h 214242"/>
                <a:gd name="connsiteX33" fmla="*/ 276294 w 339886"/>
                <a:gd name="connsiteY33" fmla="*/ 112774 h 214242"/>
                <a:gd name="connsiteX34" fmla="*/ 302608 w 339886"/>
                <a:gd name="connsiteY34" fmla="*/ 119353 h 214242"/>
                <a:gd name="connsiteX35" fmla="*/ 305897 w 339886"/>
                <a:gd name="connsiteY35" fmla="*/ 129220 h 214242"/>
                <a:gd name="connsiteX36" fmla="*/ 312475 w 339886"/>
                <a:gd name="connsiteY36" fmla="*/ 139088 h 214242"/>
                <a:gd name="connsiteX37" fmla="*/ 315764 w 339886"/>
                <a:gd name="connsiteY37" fmla="*/ 152245 h 214242"/>
                <a:gd name="connsiteX38" fmla="*/ 325632 w 339886"/>
                <a:gd name="connsiteY38" fmla="*/ 155534 h 214242"/>
                <a:gd name="connsiteX39" fmla="*/ 335500 w 339886"/>
                <a:gd name="connsiteY39" fmla="*/ 178558 h 214242"/>
                <a:gd name="connsiteX40" fmla="*/ 338789 w 339886"/>
                <a:gd name="connsiteY40" fmla="*/ 191715 h 214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39886" h="214242">
                  <a:moveTo>
                    <a:pt x="338789" y="191715"/>
                  </a:moveTo>
                  <a:cubicBezTo>
                    <a:pt x="337692" y="195004"/>
                    <a:pt x="331391" y="195207"/>
                    <a:pt x="328921" y="198294"/>
                  </a:cubicBezTo>
                  <a:cubicBezTo>
                    <a:pt x="316162" y="214242"/>
                    <a:pt x="337295" y="204273"/>
                    <a:pt x="315764" y="211451"/>
                  </a:cubicBezTo>
                  <a:cubicBezTo>
                    <a:pt x="291643" y="210354"/>
                    <a:pt x="267442" y="210415"/>
                    <a:pt x="243402" y="208161"/>
                  </a:cubicBezTo>
                  <a:cubicBezTo>
                    <a:pt x="223205" y="206267"/>
                    <a:pt x="216127" y="203455"/>
                    <a:pt x="200642" y="198294"/>
                  </a:cubicBezTo>
                  <a:cubicBezTo>
                    <a:pt x="178022" y="183214"/>
                    <a:pt x="188408" y="187637"/>
                    <a:pt x="171039" y="181848"/>
                  </a:cubicBezTo>
                  <a:cubicBezTo>
                    <a:pt x="166653" y="178559"/>
                    <a:pt x="162642" y="174700"/>
                    <a:pt x="157882" y="171980"/>
                  </a:cubicBezTo>
                  <a:cubicBezTo>
                    <a:pt x="154872" y="170260"/>
                    <a:pt x="151202" y="170057"/>
                    <a:pt x="148015" y="168691"/>
                  </a:cubicBezTo>
                  <a:cubicBezTo>
                    <a:pt x="143508" y="166759"/>
                    <a:pt x="139449" y="163834"/>
                    <a:pt x="134858" y="162112"/>
                  </a:cubicBezTo>
                  <a:cubicBezTo>
                    <a:pt x="130625" y="160525"/>
                    <a:pt x="126031" y="160122"/>
                    <a:pt x="121701" y="158823"/>
                  </a:cubicBezTo>
                  <a:cubicBezTo>
                    <a:pt x="115059" y="156831"/>
                    <a:pt x="108693" y="153927"/>
                    <a:pt x="101966" y="152245"/>
                  </a:cubicBezTo>
                  <a:cubicBezTo>
                    <a:pt x="83385" y="147600"/>
                    <a:pt x="93242" y="149843"/>
                    <a:pt x="72363" y="145666"/>
                  </a:cubicBezTo>
                  <a:cubicBezTo>
                    <a:pt x="69074" y="143473"/>
                    <a:pt x="65290" y="141883"/>
                    <a:pt x="62495" y="139088"/>
                  </a:cubicBezTo>
                  <a:cubicBezTo>
                    <a:pt x="59700" y="136293"/>
                    <a:pt x="59004" y="131690"/>
                    <a:pt x="55917" y="129220"/>
                  </a:cubicBezTo>
                  <a:cubicBezTo>
                    <a:pt x="53210" y="127054"/>
                    <a:pt x="49338" y="127027"/>
                    <a:pt x="46049" y="125931"/>
                  </a:cubicBezTo>
                  <a:cubicBezTo>
                    <a:pt x="43856" y="122642"/>
                    <a:pt x="42074" y="119038"/>
                    <a:pt x="39471" y="116063"/>
                  </a:cubicBezTo>
                  <a:cubicBezTo>
                    <a:pt x="34366" y="110228"/>
                    <a:pt x="27325" y="106068"/>
                    <a:pt x="23025" y="99617"/>
                  </a:cubicBezTo>
                  <a:cubicBezTo>
                    <a:pt x="20832" y="96328"/>
                    <a:pt x="18916" y="92837"/>
                    <a:pt x="16447" y="89750"/>
                  </a:cubicBezTo>
                  <a:cubicBezTo>
                    <a:pt x="14510" y="87328"/>
                    <a:pt x="11805" y="85593"/>
                    <a:pt x="9868" y="83171"/>
                  </a:cubicBezTo>
                  <a:cubicBezTo>
                    <a:pt x="2582" y="74063"/>
                    <a:pt x="3475" y="73857"/>
                    <a:pt x="0" y="63436"/>
                  </a:cubicBezTo>
                  <a:cubicBezTo>
                    <a:pt x="1097" y="44797"/>
                    <a:pt x="378" y="25962"/>
                    <a:pt x="3290" y="7520"/>
                  </a:cubicBezTo>
                  <a:cubicBezTo>
                    <a:pt x="3774" y="4457"/>
                    <a:pt x="6775" y="1162"/>
                    <a:pt x="9868" y="941"/>
                  </a:cubicBezTo>
                  <a:cubicBezTo>
                    <a:pt x="23037" y="0"/>
                    <a:pt x="36182" y="3134"/>
                    <a:pt x="49339" y="4230"/>
                  </a:cubicBezTo>
                  <a:cubicBezTo>
                    <a:pt x="57798" y="7050"/>
                    <a:pt x="63271" y="9156"/>
                    <a:pt x="72363" y="10809"/>
                  </a:cubicBezTo>
                  <a:cubicBezTo>
                    <a:pt x="79991" y="12196"/>
                    <a:pt x="87713" y="13002"/>
                    <a:pt x="95388" y="14098"/>
                  </a:cubicBezTo>
                  <a:cubicBezTo>
                    <a:pt x="98677" y="16291"/>
                    <a:pt x="101719" y="18908"/>
                    <a:pt x="105255" y="20676"/>
                  </a:cubicBezTo>
                  <a:cubicBezTo>
                    <a:pt x="108356" y="22227"/>
                    <a:pt x="112238" y="22043"/>
                    <a:pt x="115123" y="23966"/>
                  </a:cubicBezTo>
                  <a:cubicBezTo>
                    <a:pt x="118993" y="26546"/>
                    <a:pt x="121269" y="31042"/>
                    <a:pt x="124990" y="33833"/>
                  </a:cubicBezTo>
                  <a:cubicBezTo>
                    <a:pt x="130104" y="37669"/>
                    <a:pt x="136390" y="39776"/>
                    <a:pt x="141436" y="43701"/>
                  </a:cubicBezTo>
                  <a:cubicBezTo>
                    <a:pt x="164848" y="61910"/>
                    <a:pt x="144347" y="53443"/>
                    <a:pt x="164461" y="60147"/>
                  </a:cubicBezTo>
                  <a:cubicBezTo>
                    <a:pt x="176418" y="72104"/>
                    <a:pt x="183621" y="81168"/>
                    <a:pt x="197353" y="89750"/>
                  </a:cubicBezTo>
                  <a:cubicBezTo>
                    <a:pt x="201511" y="92349"/>
                    <a:pt x="206253" y="93895"/>
                    <a:pt x="210510" y="96328"/>
                  </a:cubicBezTo>
                  <a:cubicBezTo>
                    <a:pt x="221803" y="102782"/>
                    <a:pt x="217906" y="103454"/>
                    <a:pt x="230245" y="106196"/>
                  </a:cubicBezTo>
                  <a:cubicBezTo>
                    <a:pt x="246063" y="109711"/>
                    <a:pt x="260111" y="110284"/>
                    <a:pt x="276294" y="112774"/>
                  </a:cubicBezTo>
                  <a:cubicBezTo>
                    <a:pt x="291039" y="115042"/>
                    <a:pt x="290600" y="115350"/>
                    <a:pt x="302608" y="119353"/>
                  </a:cubicBezTo>
                  <a:cubicBezTo>
                    <a:pt x="303704" y="122642"/>
                    <a:pt x="304347" y="126119"/>
                    <a:pt x="305897" y="129220"/>
                  </a:cubicBezTo>
                  <a:cubicBezTo>
                    <a:pt x="307665" y="132756"/>
                    <a:pt x="310918" y="135454"/>
                    <a:pt x="312475" y="139088"/>
                  </a:cubicBezTo>
                  <a:cubicBezTo>
                    <a:pt x="314256" y="143243"/>
                    <a:pt x="312940" y="148715"/>
                    <a:pt x="315764" y="152245"/>
                  </a:cubicBezTo>
                  <a:cubicBezTo>
                    <a:pt x="317930" y="154952"/>
                    <a:pt x="322343" y="154438"/>
                    <a:pt x="325632" y="155534"/>
                  </a:cubicBezTo>
                  <a:cubicBezTo>
                    <a:pt x="336885" y="166785"/>
                    <a:pt x="330304" y="157772"/>
                    <a:pt x="335500" y="178558"/>
                  </a:cubicBezTo>
                  <a:cubicBezTo>
                    <a:pt x="339136" y="193102"/>
                    <a:pt x="339886" y="188426"/>
                    <a:pt x="338789" y="191715"/>
                  </a:cubicBezTo>
                  <a:close/>
                </a:path>
              </a:pathLst>
            </a:custGeom>
            <a:solidFill>
              <a:srgbClr val="E4EF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8" name="Полилиния 57"/>
            <p:cNvSpPr/>
            <p:nvPr/>
          </p:nvSpPr>
          <p:spPr>
            <a:xfrm>
              <a:off x="5914374" y="4154493"/>
              <a:ext cx="584072" cy="415928"/>
            </a:xfrm>
            <a:custGeom>
              <a:avLst/>
              <a:gdLst>
                <a:gd name="connsiteX0" fmla="*/ 578901 w 585131"/>
                <a:gd name="connsiteY0" fmla="*/ 378190 h 415897"/>
                <a:gd name="connsiteX1" fmla="*/ 575612 w 585131"/>
                <a:gd name="connsiteY1" fmla="*/ 407793 h 415897"/>
                <a:gd name="connsiteX2" fmla="*/ 490092 w 585131"/>
                <a:gd name="connsiteY2" fmla="*/ 404504 h 415897"/>
                <a:gd name="connsiteX3" fmla="*/ 460489 w 585131"/>
                <a:gd name="connsiteY3" fmla="*/ 397926 h 415897"/>
                <a:gd name="connsiteX4" fmla="*/ 450622 w 585131"/>
                <a:gd name="connsiteY4" fmla="*/ 394637 h 415897"/>
                <a:gd name="connsiteX5" fmla="*/ 417730 w 585131"/>
                <a:gd name="connsiteY5" fmla="*/ 388058 h 415897"/>
                <a:gd name="connsiteX6" fmla="*/ 381548 w 585131"/>
                <a:gd name="connsiteY6" fmla="*/ 381480 h 415897"/>
                <a:gd name="connsiteX7" fmla="*/ 358524 w 585131"/>
                <a:gd name="connsiteY7" fmla="*/ 374901 h 415897"/>
                <a:gd name="connsiteX8" fmla="*/ 325632 w 585131"/>
                <a:gd name="connsiteY8" fmla="*/ 365034 h 415897"/>
                <a:gd name="connsiteX9" fmla="*/ 319053 w 585131"/>
                <a:gd name="connsiteY9" fmla="*/ 358455 h 415897"/>
                <a:gd name="connsiteX10" fmla="*/ 299318 w 585131"/>
                <a:gd name="connsiteY10" fmla="*/ 351877 h 415897"/>
                <a:gd name="connsiteX11" fmla="*/ 279583 w 585131"/>
                <a:gd name="connsiteY11" fmla="*/ 338720 h 415897"/>
                <a:gd name="connsiteX12" fmla="*/ 269715 w 585131"/>
                <a:gd name="connsiteY12" fmla="*/ 332142 h 415897"/>
                <a:gd name="connsiteX13" fmla="*/ 259848 w 585131"/>
                <a:gd name="connsiteY13" fmla="*/ 322274 h 415897"/>
                <a:gd name="connsiteX14" fmla="*/ 240112 w 585131"/>
                <a:gd name="connsiteY14" fmla="*/ 309117 h 415897"/>
                <a:gd name="connsiteX15" fmla="*/ 213799 w 585131"/>
                <a:gd name="connsiteY15" fmla="*/ 286093 h 415897"/>
                <a:gd name="connsiteX16" fmla="*/ 207220 w 585131"/>
                <a:gd name="connsiteY16" fmla="*/ 279514 h 415897"/>
                <a:gd name="connsiteX17" fmla="*/ 194063 w 585131"/>
                <a:gd name="connsiteY17" fmla="*/ 269647 h 415897"/>
                <a:gd name="connsiteX18" fmla="*/ 187485 w 585131"/>
                <a:gd name="connsiteY18" fmla="*/ 263068 h 415897"/>
                <a:gd name="connsiteX19" fmla="*/ 177617 w 585131"/>
                <a:gd name="connsiteY19" fmla="*/ 259779 h 415897"/>
                <a:gd name="connsiteX20" fmla="*/ 164461 w 585131"/>
                <a:gd name="connsiteY20" fmla="*/ 249911 h 415897"/>
                <a:gd name="connsiteX21" fmla="*/ 141436 w 585131"/>
                <a:gd name="connsiteY21" fmla="*/ 240044 h 415897"/>
                <a:gd name="connsiteX22" fmla="*/ 115122 w 585131"/>
                <a:gd name="connsiteY22" fmla="*/ 217019 h 415897"/>
                <a:gd name="connsiteX23" fmla="*/ 108544 w 585131"/>
                <a:gd name="connsiteY23" fmla="*/ 207152 h 415897"/>
                <a:gd name="connsiteX24" fmla="*/ 95387 w 585131"/>
                <a:gd name="connsiteY24" fmla="*/ 193995 h 415897"/>
                <a:gd name="connsiteX25" fmla="*/ 88809 w 585131"/>
                <a:gd name="connsiteY25" fmla="*/ 184127 h 415897"/>
                <a:gd name="connsiteX26" fmla="*/ 75652 w 585131"/>
                <a:gd name="connsiteY26" fmla="*/ 167681 h 415897"/>
                <a:gd name="connsiteX27" fmla="*/ 62495 w 585131"/>
                <a:gd name="connsiteY27" fmla="*/ 138078 h 415897"/>
                <a:gd name="connsiteX28" fmla="*/ 59206 w 585131"/>
                <a:gd name="connsiteY28" fmla="*/ 128211 h 415897"/>
                <a:gd name="connsiteX29" fmla="*/ 52627 w 585131"/>
                <a:gd name="connsiteY29" fmla="*/ 121632 h 415897"/>
                <a:gd name="connsiteX30" fmla="*/ 46049 w 585131"/>
                <a:gd name="connsiteY30" fmla="*/ 101897 h 415897"/>
                <a:gd name="connsiteX31" fmla="*/ 29603 w 585131"/>
                <a:gd name="connsiteY31" fmla="*/ 88740 h 415897"/>
                <a:gd name="connsiteX32" fmla="*/ 16446 w 585131"/>
                <a:gd name="connsiteY32" fmla="*/ 72294 h 415897"/>
                <a:gd name="connsiteX33" fmla="*/ 13157 w 585131"/>
                <a:gd name="connsiteY33" fmla="*/ 62426 h 415897"/>
                <a:gd name="connsiteX34" fmla="*/ 6579 w 585131"/>
                <a:gd name="connsiteY34" fmla="*/ 52559 h 415897"/>
                <a:gd name="connsiteX35" fmla="*/ 0 w 585131"/>
                <a:gd name="connsiteY35" fmla="*/ 32824 h 415897"/>
                <a:gd name="connsiteX36" fmla="*/ 6579 w 585131"/>
                <a:gd name="connsiteY36" fmla="*/ 26245 h 415897"/>
                <a:gd name="connsiteX37" fmla="*/ 121701 w 585131"/>
                <a:gd name="connsiteY37" fmla="*/ 22956 h 415897"/>
                <a:gd name="connsiteX38" fmla="*/ 151304 w 585131"/>
                <a:gd name="connsiteY38" fmla="*/ 32824 h 415897"/>
                <a:gd name="connsiteX39" fmla="*/ 164461 w 585131"/>
                <a:gd name="connsiteY39" fmla="*/ 36113 h 415897"/>
                <a:gd name="connsiteX40" fmla="*/ 184196 w 585131"/>
                <a:gd name="connsiteY40" fmla="*/ 45980 h 415897"/>
                <a:gd name="connsiteX41" fmla="*/ 194063 w 585131"/>
                <a:gd name="connsiteY41" fmla="*/ 49270 h 415897"/>
                <a:gd name="connsiteX42" fmla="*/ 210509 w 585131"/>
                <a:gd name="connsiteY42" fmla="*/ 59137 h 415897"/>
                <a:gd name="connsiteX43" fmla="*/ 249980 w 585131"/>
                <a:gd name="connsiteY43" fmla="*/ 88740 h 415897"/>
                <a:gd name="connsiteX44" fmla="*/ 263137 w 585131"/>
                <a:gd name="connsiteY44" fmla="*/ 98608 h 415897"/>
                <a:gd name="connsiteX45" fmla="*/ 273004 w 585131"/>
                <a:gd name="connsiteY45" fmla="*/ 105186 h 415897"/>
                <a:gd name="connsiteX46" fmla="*/ 286161 w 585131"/>
                <a:gd name="connsiteY46" fmla="*/ 111765 h 415897"/>
                <a:gd name="connsiteX47" fmla="*/ 292740 w 585131"/>
                <a:gd name="connsiteY47" fmla="*/ 118343 h 415897"/>
                <a:gd name="connsiteX48" fmla="*/ 302607 w 585131"/>
                <a:gd name="connsiteY48" fmla="*/ 124921 h 415897"/>
                <a:gd name="connsiteX49" fmla="*/ 315764 w 585131"/>
                <a:gd name="connsiteY49" fmla="*/ 134789 h 415897"/>
                <a:gd name="connsiteX50" fmla="*/ 325632 w 585131"/>
                <a:gd name="connsiteY50" fmla="*/ 141367 h 415897"/>
                <a:gd name="connsiteX51" fmla="*/ 355235 w 585131"/>
                <a:gd name="connsiteY51" fmla="*/ 164392 h 415897"/>
                <a:gd name="connsiteX52" fmla="*/ 374970 w 585131"/>
                <a:gd name="connsiteY52" fmla="*/ 177549 h 415897"/>
                <a:gd name="connsiteX53" fmla="*/ 394705 w 585131"/>
                <a:gd name="connsiteY53" fmla="*/ 190706 h 415897"/>
                <a:gd name="connsiteX54" fmla="*/ 411151 w 585131"/>
                <a:gd name="connsiteY54" fmla="*/ 207152 h 415897"/>
                <a:gd name="connsiteX55" fmla="*/ 414440 w 585131"/>
                <a:gd name="connsiteY55" fmla="*/ 217019 h 415897"/>
                <a:gd name="connsiteX56" fmla="*/ 437465 w 585131"/>
                <a:gd name="connsiteY56" fmla="*/ 243333 h 415897"/>
                <a:gd name="connsiteX57" fmla="*/ 447332 w 585131"/>
                <a:gd name="connsiteY57" fmla="*/ 249911 h 415897"/>
                <a:gd name="connsiteX58" fmla="*/ 453911 w 585131"/>
                <a:gd name="connsiteY58" fmla="*/ 256490 h 415897"/>
                <a:gd name="connsiteX59" fmla="*/ 467068 w 585131"/>
                <a:gd name="connsiteY59" fmla="*/ 259779 h 415897"/>
                <a:gd name="connsiteX60" fmla="*/ 476935 w 585131"/>
                <a:gd name="connsiteY60" fmla="*/ 266357 h 415897"/>
                <a:gd name="connsiteX61" fmla="*/ 486803 w 585131"/>
                <a:gd name="connsiteY61" fmla="*/ 269647 h 415897"/>
                <a:gd name="connsiteX62" fmla="*/ 506538 w 585131"/>
                <a:gd name="connsiteY62" fmla="*/ 282803 h 415897"/>
                <a:gd name="connsiteX63" fmla="*/ 509827 w 585131"/>
                <a:gd name="connsiteY63" fmla="*/ 312406 h 415897"/>
                <a:gd name="connsiteX64" fmla="*/ 516406 w 585131"/>
                <a:gd name="connsiteY64" fmla="*/ 318985 h 415897"/>
                <a:gd name="connsiteX65" fmla="*/ 552587 w 585131"/>
                <a:gd name="connsiteY65" fmla="*/ 328852 h 415897"/>
                <a:gd name="connsiteX66" fmla="*/ 555876 w 585131"/>
                <a:gd name="connsiteY66" fmla="*/ 358455 h 415897"/>
                <a:gd name="connsiteX67" fmla="*/ 565744 w 585131"/>
                <a:gd name="connsiteY67" fmla="*/ 361744 h 415897"/>
                <a:gd name="connsiteX68" fmla="*/ 572322 w 585131"/>
                <a:gd name="connsiteY68" fmla="*/ 368323 h 415897"/>
                <a:gd name="connsiteX69" fmla="*/ 578901 w 585131"/>
                <a:gd name="connsiteY69" fmla="*/ 378190 h 41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585131" h="415897">
                  <a:moveTo>
                    <a:pt x="578901" y="378190"/>
                  </a:moveTo>
                  <a:cubicBezTo>
                    <a:pt x="577805" y="388058"/>
                    <a:pt x="585131" y="404972"/>
                    <a:pt x="575612" y="407793"/>
                  </a:cubicBezTo>
                  <a:cubicBezTo>
                    <a:pt x="548260" y="415897"/>
                    <a:pt x="518561" y="406341"/>
                    <a:pt x="490092" y="404504"/>
                  </a:cubicBezTo>
                  <a:cubicBezTo>
                    <a:pt x="485712" y="404221"/>
                    <a:pt x="465728" y="399423"/>
                    <a:pt x="460489" y="397926"/>
                  </a:cubicBezTo>
                  <a:cubicBezTo>
                    <a:pt x="457155" y="396974"/>
                    <a:pt x="454000" y="395417"/>
                    <a:pt x="450622" y="394637"/>
                  </a:cubicBezTo>
                  <a:cubicBezTo>
                    <a:pt x="439727" y="392123"/>
                    <a:pt x="428759" y="389896"/>
                    <a:pt x="417730" y="388058"/>
                  </a:cubicBezTo>
                  <a:cubicBezTo>
                    <a:pt x="408937" y="386593"/>
                    <a:pt x="390739" y="383778"/>
                    <a:pt x="381548" y="381480"/>
                  </a:cubicBezTo>
                  <a:cubicBezTo>
                    <a:pt x="337604" y="370493"/>
                    <a:pt x="413886" y="387203"/>
                    <a:pt x="358524" y="374901"/>
                  </a:cubicBezTo>
                  <a:cubicBezTo>
                    <a:pt x="333509" y="369343"/>
                    <a:pt x="350204" y="374862"/>
                    <a:pt x="325632" y="365034"/>
                  </a:cubicBezTo>
                  <a:cubicBezTo>
                    <a:pt x="323439" y="362841"/>
                    <a:pt x="321827" y="359842"/>
                    <a:pt x="319053" y="358455"/>
                  </a:cubicBezTo>
                  <a:cubicBezTo>
                    <a:pt x="312851" y="355354"/>
                    <a:pt x="299318" y="351877"/>
                    <a:pt x="299318" y="351877"/>
                  </a:cubicBezTo>
                  <a:lnTo>
                    <a:pt x="279583" y="338720"/>
                  </a:lnTo>
                  <a:cubicBezTo>
                    <a:pt x="276294" y="336527"/>
                    <a:pt x="272510" y="334937"/>
                    <a:pt x="269715" y="332142"/>
                  </a:cubicBezTo>
                  <a:cubicBezTo>
                    <a:pt x="266426" y="328853"/>
                    <a:pt x="263520" y="325130"/>
                    <a:pt x="259848" y="322274"/>
                  </a:cubicBezTo>
                  <a:cubicBezTo>
                    <a:pt x="253607" y="317420"/>
                    <a:pt x="245703" y="314708"/>
                    <a:pt x="240112" y="309117"/>
                  </a:cubicBezTo>
                  <a:cubicBezTo>
                    <a:pt x="199532" y="268537"/>
                    <a:pt x="240997" y="307852"/>
                    <a:pt x="213799" y="286093"/>
                  </a:cubicBezTo>
                  <a:cubicBezTo>
                    <a:pt x="211377" y="284156"/>
                    <a:pt x="209603" y="281499"/>
                    <a:pt x="207220" y="279514"/>
                  </a:cubicBezTo>
                  <a:cubicBezTo>
                    <a:pt x="203009" y="276005"/>
                    <a:pt x="198274" y="273156"/>
                    <a:pt x="194063" y="269647"/>
                  </a:cubicBezTo>
                  <a:cubicBezTo>
                    <a:pt x="191681" y="267662"/>
                    <a:pt x="190144" y="264664"/>
                    <a:pt x="187485" y="263068"/>
                  </a:cubicBezTo>
                  <a:cubicBezTo>
                    <a:pt x="184512" y="261284"/>
                    <a:pt x="180906" y="260875"/>
                    <a:pt x="177617" y="259779"/>
                  </a:cubicBezTo>
                  <a:cubicBezTo>
                    <a:pt x="173232" y="256490"/>
                    <a:pt x="169110" y="252816"/>
                    <a:pt x="164461" y="249911"/>
                  </a:cubicBezTo>
                  <a:cubicBezTo>
                    <a:pt x="155172" y="244105"/>
                    <a:pt x="151027" y="243241"/>
                    <a:pt x="141436" y="240044"/>
                  </a:cubicBezTo>
                  <a:cubicBezTo>
                    <a:pt x="131005" y="233089"/>
                    <a:pt x="122818" y="228563"/>
                    <a:pt x="115122" y="217019"/>
                  </a:cubicBezTo>
                  <a:cubicBezTo>
                    <a:pt x="112929" y="213730"/>
                    <a:pt x="111117" y="210153"/>
                    <a:pt x="108544" y="207152"/>
                  </a:cubicBezTo>
                  <a:cubicBezTo>
                    <a:pt x="104508" y="202443"/>
                    <a:pt x="98827" y="199156"/>
                    <a:pt x="95387" y="193995"/>
                  </a:cubicBezTo>
                  <a:cubicBezTo>
                    <a:pt x="93194" y="190706"/>
                    <a:pt x="91279" y="187214"/>
                    <a:pt x="88809" y="184127"/>
                  </a:cubicBezTo>
                  <a:cubicBezTo>
                    <a:pt x="81971" y="175580"/>
                    <a:pt x="80716" y="179076"/>
                    <a:pt x="75652" y="167681"/>
                  </a:cubicBezTo>
                  <a:cubicBezTo>
                    <a:pt x="59998" y="132458"/>
                    <a:pt x="77382" y="160408"/>
                    <a:pt x="62495" y="138078"/>
                  </a:cubicBezTo>
                  <a:cubicBezTo>
                    <a:pt x="61399" y="134789"/>
                    <a:pt x="60990" y="131184"/>
                    <a:pt x="59206" y="128211"/>
                  </a:cubicBezTo>
                  <a:cubicBezTo>
                    <a:pt x="57610" y="125552"/>
                    <a:pt x="54014" y="124406"/>
                    <a:pt x="52627" y="121632"/>
                  </a:cubicBezTo>
                  <a:cubicBezTo>
                    <a:pt x="49526" y="115430"/>
                    <a:pt x="51819" y="105743"/>
                    <a:pt x="46049" y="101897"/>
                  </a:cubicBezTo>
                  <a:cubicBezTo>
                    <a:pt x="38719" y="97011"/>
                    <a:pt x="34961" y="95438"/>
                    <a:pt x="29603" y="88740"/>
                  </a:cubicBezTo>
                  <a:cubicBezTo>
                    <a:pt x="13011" y="67999"/>
                    <a:pt x="32327" y="88175"/>
                    <a:pt x="16446" y="72294"/>
                  </a:cubicBezTo>
                  <a:cubicBezTo>
                    <a:pt x="15350" y="69005"/>
                    <a:pt x="14708" y="65527"/>
                    <a:pt x="13157" y="62426"/>
                  </a:cubicBezTo>
                  <a:cubicBezTo>
                    <a:pt x="11389" y="58890"/>
                    <a:pt x="8184" y="56171"/>
                    <a:pt x="6579" y="52559"/>
                  </a:cubicBezTo>
                  <a:cubicBezTo>
                    <a:pt x="3763" y="46222"/>
                    <a:pt x="0" y="32824"/>
                    <a:pt x="0" y="32824"/>
                  </a:cubicBezTo>
                  <a:cubicBezTo>
                    <a:pt x="2193" y="30631"/>
                    <a:pt x="4157" y="28182"/>
                    <a:pt x="6579" y="26245"/>
                  </a:cubicBezTo>
                  <a:cubicBezTo>
                    <a:pt x="39385" y="0"/>
                    <a:pt x="68155" y="21283"/>
                    <a:pt x="121701" y="22956"/>
                  </a:cubicBezTo>
                  <a:cubicBezTo>
                    <a:pt x="153231" y="30838"/>
                    <a:pt x="114146" y="20438"/>
                    <a:pt x="151304" y="32824"/>
                  </a:cubicBezTo>
                  <a:cubicBezTo>
                    <a:pt x="155593" y="34254"/>
                    <a:pt x="160075" y="35017"/>
                    <a:pt x="164461" y="36113"/>
                  </a:cubicBezTo>
                  <a:cubicBezTo>
                    <a:pt x="171039" y="39402"/>
                    <a:pt x="177475" y="42993"/>
                    <a:pt x="184196" y="45980"/>
                  </a:cubicBezTo>
                  <a:cubicBezTo>
                    <a:pt x="187364" y="47388"/>
                    <a:pt x="191090" y="47486"/>
                    <a:pt x="194063" y="49270"/>
                  </a:cubicBezTo>
                  <a:cubicBezTo>
                    <a:pt x="216632" y="62812"/>
                    <a:pt x="182564" y="49822"/>
                    <a:pt x="210509" y="59137"/>
                  </a:cubicBezTo>
                  <a:lnTo>
                    <a:pt x="249980" y="88740"/>
                  </a:lnTo>
                  <a:cubicBezTo>
                    <a:pt x="254366" y="92029"/>
                    <a:pt x="258576" y="95567"/>
                    <a:pt x="263137" y="98608"/>
                  </a:cubicBezTo>
                  <a:cubicBezTo>
                    <a:pt x="266426" y="100801"/>
                    <a:pt x="269572" y="103225"/>
                    <a:pt x="273004" y="105186"/>
                  </a:cubicBezTo>
                  <a:cubicBezTo>
                    <a:pt x="277261" y="107619"/>
                    <a:pt x="282081" y="109045"/>
                    <a:pt x="286161" y="111765"/>
                  </a:cubicBezTo>
                  <a:cubicBezTo>
                    <a:pt x="288741" y="113485"/>
                    <a:pt x="290318" y="116406"/>
                    <a:pt x="292740" y="118343"/>
                  </a:cubicBezTo>
                  <a:cubicBezTo>
                    <a:pt x="295827" y="120812"/>
                    <a:pt x="299390" y="122623"/>
                    <a:pt x="302607" y="124921"/>
                  </a:cubicBezTo>
                  <a:cubicBezTo>
                    <a:pt x="307068" y="128107"/>
                    <a:pt x="311303" y="131603"/>
                    <a:pt x="315764" y="134789"/>
                  </a:cubicBezTo>
                  <a:cubicBezTo>
                    <a:pt x="318981" y="137087"/>
                    <a:pt x="322469" y="138995"/>
                    <a:pt x="325632" y="141367"/>
                  </a:cubicBezTo>
                  <a:cubicBezTo>
                    <a:pt x="335633" y="148868"/>
                    <a:pt x="344834" y="157458"/>
                    <a:pt x="355235" y="164392"/>
                  </a:cubicBezTo>
                  <a:cubicBezTo>
                    <a:pt x="361813" y="168778"/>
                    <a:pt x="369379" y="171959"/>
                    <a:pt x="374970" y="177549"/>
                  </a:cubicBezTo>
                  <a:cubicBezTo>
                    <a:pt x="387290" y="189867"/>
                    <a:pt x="380425" y="185945"/>
                    <a:pt x="394705" y="190706"/>
                  </a:cubicBezTo>
                  <a:cubicBezTo>
                    <a:pt x="400187" y="196188"/>
                    <a:pt x="408699" y="199797"/>
                    <a:pt x="411151" y="207152"/>
                  </a:cubicBezTo>
                  <a:cubicBezTo>
                    <a:pt x="412247" y="210441"/>
                    <a:pt x="412889" y="213918"/>
                    <a:pt x="414440" y="217019"/>
                  </a:cubicBezTo>
                  <a:cubicBezTo>
                    <a:pt x="418787" y="225712"/>
                    <a:pt x="431035" y="239047"/>
                    <a:pt x="437465" y="243333"/>
                  </a:cubicBezTo>
                  <a:cubicBezTo>
                    <a:pt x="440754" y="245526"/>
                    <a:pt x="444245" y="247442"/>
                    <a:pt x="447332" y="249911"/>
                  </a:cubicBezTo>
                  <a:cubicBezTo>
                    <a:pt x="449754" y="251848"/>
                    <a:pt x="451137" y="255103"/>
                    <a:pt x="453911" y="256490"/>
                  </a:cubicBezTo>
                  <a:cubicBezTo>
                    <a:pt x="457954" y="258512"/>
                    <a:pt x="462682" y="258683"/>
                    <a:pt x="467068" y="259779"/>
                  </a:cubicBezTo>
                  <a:cubicBezTo>
                    <a:pt x="470357" y="261972"/>
                    <a:pt x="473399" y="264589"/>
                    <a:pt x="476935" y="266357"/>
                  </a:cubicBezTo>
                  <a:cubicBezTo>
                    <a:pt x="480036" y="267908"/>
                    <a:pt x="483772" y="267963"/>
                    <a:pt x="486803" y="269647"/>
                  </a:cubicBezTo>
                  <a:cubicBezTo>
                    <a:pt x="493714" y="273486"/>
                    <a:pt x="506538" y="282803"/>
                    <a:pt x="506538" y="282803"/>
                  </a:cubicBezTo>
                  <a:cubicBezTo>
                    <a:pt x="507634" y="292671"/>
                    <a:pt x="507215" y="302827"/>
                    <a:pt x="509827" y="312406"/>
                  </a:cubicBezTo>
                  <a:cubicBezTo>
                    <a:pt x="510643" y="315398"/>
                    <a:pt x="513632" y="317598"/>
                    <a:pt x="516406" y="318985"/>
                  </a:cubicBezTo>
                  <a:cubicBezTo>
                    <a:pt x="527533" y="324549"/>
                    <a:pt x="540557" y="326446"/>
                    <a:pt x="552587" y="328852"/>
                  </a:cubicBezTo>
                  <a:cubicBezTo>
                    <a:pt x="553683" y="338720"/>
                    <a:pt x="552189" y="349237"/>
                    <a:pt x="555876" y="358455"/>
                  </a:cubicBezTo>
                  <a:cubicBezTo>
                    <a:pt x="557164" y="361674"/>
                    <a:pt x="562771" y="359960"/>
                    <a:pt x="565744" y="361744"/>
                  </a:cubicBezTo>
                  <a:cubicBezTo>
                    <a:pt x="568403" y="363340"/>
                    <a:pt x="570129" y="366130"/>
                    <a:pt x="572322" y="368323"/>
                  </a:cubicBezTo>
                  <a:lnTo>
                    <a:pt x="578901" y="378190"/>
                  </a:lnTo>
                  <a:close/>
                </a:path>
              </a:pathLst>
            </a:custGeom>
            <a:solidFill>
              <a:srgbClr val="E4EF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9" name="Полилиния 58"/>
            <p:cNvSpPr/>
            <p:nvPr/>
          </p:nvSpPr>
          <p:spPr>
            <a:xfrm>
              <a:off x="3030520" y="4624396"/>
              <a:ext cx="617401" cy="395290"/>
            </a:xfrm>
            <a:custGeom>
              <a:avLst/>
              <a:gdLst>
                <a:gd name="connsiteX0" fmla="*/ 597239 w 617873"/>
                <a:gd name="connsiteY0" fmla="*/ 16446 h 394883"/>
                <a:gd name="connsiteX1" fmla="*/ 593950 w 617873"/>
                <a:gd name="connsiteY1" fmla="*/ 6579 h 394883"/>
                <a:gd name="connsiteX2" fmla="*/ 574215 w 617873"/>
                <a:gd name="connsiteY2" fmla="*/ 0 h 394883"/>
                <a:gd name="connsiteX3" fmla="*/ 488695 w 617873"/>
                <a:gd name="connsiteY3" fmla="*/ 3290 h 394883"/>
                <a:gd name="connsiteX4" fmla="*/ 478828 w 617873"/>
                <a:gd name="connsiteY4" fmla="*/ 6579 h 394883"/>
                <a:gd name="connsiteX5" fmla="*/ 465671 w 617873"/>
                <a:gd name="connsiteY5" fmla="*/ 9868 h 394883"/>
                <a:gd name="connsiteX6" fmla="*/ 455803 w 617873"/>
                <a:gd name="connsiteY6" fmla="*/ 16446 h 394883"/>
                <a:gd name="connsiteX7" fmla="*/ 449225 w 617873"/>
                <a:gd name="connsiteY7" fmla="*/ 23025 h 394883"/>
                <a:gd name="connsiteX8" fmla="*/ 436068 w 617873"/>
                <a:gd name="connsiteY8" fmla="*/ 26314 h 394883"/>
                <a:gd name="connsiteX9" fmla="*/ 426200 w 617873"/>
                <a:gd name="connsiteY9" fmla="*/ 29603 h 394883"/>
                <a:gd name="connsiteX10" fmla="*/ 376862 w 617873"/>
                <a:gd name="connsiteY10" fmla="*/ 62495 h 394883"/>
                <a:gd name="connsiteX11" fmla="*/ 366995 w 617873"/>
                <a:gd name="connsiteY11" fmla="*/ 69074 h 394883"/>
                <a:gd name="connsiteX12" fmla="*/ 347259 w 617873"/>
                <a:gd name="connsiteY12" fmla="*/ 75652 h 394883"/>
                <a:gd name="connsiteX13" fmla="*/ 324235 w 617873"/>
                <a:gd name="connsiteY13" fmla="*/ 88809 h 394883"/>
                <a:gd name="connsiteX14" fmla="*/ 307789 w 617873"/>
                <a:gd name="connsiteY14" fmla="*/ 92098 h 394883"/>
                <a:gd name="connsiteX15" fmla="*/ 297921 w 617873"/>
                <a:gd name="connsiteY15" fmla="*/ 98677 h 394883"/>
                <a:gd name="connsiteX16" fmla="*/ 288054 w 617873"/>
                <a:gd name="connsiteY16" fmla="*/ 101966 h 394883"/>
                <a:gd name="connsiteX17" fmla="*/ 281475 w 617873"/>
                <a:gd name="connsiteY17" fmla="*/ 108544 h 394883"/>
                <a:gd name="connsiteX18" fmla="*/ 271607 w 617873"/>
                <a:gd name="connsiteY18" fmla="*/ 115123 h 394883"/>
                <a:gd name="connsiteX19" fmla="*/ 265029 w 617873"/>
                <a:gd name="connsiteY19" fmla="*/ 124990 h 394883"/>
                <a:gd name="connsiteX20" fmla="*/ 238715 w 617873"/>
                <a:gd name="connsiteY20" fmla="*/ 148015 h 394883"/>
                <a:gd name="connsiteX21" fmla="*/ 215691 w 617873"/>
                <a:gd name="connsiteY21" fmla="*/ 174328 h 394883"/>
                <a:gd name="connsiteX22" fmla="*/ 189377 w 617873"/>
                <a:gd name="connsiteY22" fmla="*/ 200642 h 394883"/>
                <a:gd name="connsiteX23" fmla="*/ 179510 w 617873"/>
                <a:gd name="connsiteY23" fmla="*/ 210510 h 394883"/>
                <a:gd name="connsiteX24" fmla="*/ 172931 w 617873"/>
                <a:gd name="connsiteY24" fmla="*/ 217088 h 394883"/>
                <a:gd name="connsiteX25" fmla="*/ 159774 w 617873"/>
                <a:gd name="connsiteY25" fmla="*/ 236823 h 394883"/>
                <a:gd name="connsiteX26" fmla="*/ 143328 w 617873"/>
                <a:gd name="connsiteY26" fmla="*/ 253269 h 394883"/>
                <a:gd name="connsiteX27" fmla="*/ 136750 w 617873"/>
                <a:gd name="connsiteY27" fmla="*/ 259848 h 394883"/>
                <a:gd name="connsiteX28" fmla="*/ 120304 w 617873"/>
                <a:gd name="connsiteY28" fmla="*/ 282872 h 394883"/>
                <a:gd name="connsiteX29" fmla="*/ 107147 w 617873"/>
                <a:gd name="connsiteY29" fmla="*/ 299318 h 394883"/>
                <a:gd name="connsiteX30" fmla="*/ 100569 w 617873"/>
                <a:gd name="connsiteY30" fmla="*/ 305897 h 394883"/>
                <a:gd name="connsiteX31" fmla="*/ 90701 w 617873"/>
                <a:gd name="connsiteY31" fmla="*/ 312475 h 394883"/>
                <a:gd name="connsiteX32" fmla="*/ 84123 w 617873"/>
                <a:gd name="connsiteY32" fmla="*/ 319054 h 394883"/>
                <a:gd name="connsiteX33" fmla="*/ 47941 w 617873"/>
                <a:gd name="connsiteY33" fmla="*/ 328921 h 394883"/>
                <a:gd name="connsiteX34" fmla="*/ 31495 w 617873"/>
                <a:gd name="connsiteY34" fmla="*/ 342078 h 394883"/>
                <a:gd name="connsiteX35" fmla="*/ 28206 w 617873"/>
                <a:gd name="connsiteY35" fmla="*/ 351946 h 394883"/>
                <a:gd name="connsiteX36" fmla="*/ 15049 w 617873"/>
                <a:gd name="connsiteY36" fmla="*/ 355235 h 394883"/>
                <a:gd name="connsiteX37" fmla="*/ 5182 w 617873"/>
                <a:gd name="connsiteY37" fmla="*/ 361813 h 394883"/>
                <a:gd name="connsiteX38" fmla="*/ 5182 w 617873"/>
                <a:gd name="connsiteY38" fmla="*/ 384838 h 394883"/>
                <a:gd name="connsiteX39" fmla="*/ 24917 w 617873"/>
                <a:gd name="connsiteY39" fmla="*/ 391416 h 394883"/>
                <a:gd name="connsiteX40" fmla="*/ 15049 w 617873"/>
                <a:gd name="connsiteY40" fmla="*/ 394705 h 394883"/>
                <a:gd name="connsiteX41" fmla="*/ 5182 w 617873"/>
                <a:gd name="connsiteY41" fmla="*/ 391416 h 394883"/>
                <a:gd name="connsiteX42" fmla="*/ 15049 w 617873"/>
                <a:gd name="connsiteY42" fmla="*/ 384838 h 394883"/>
                <a:gd name="connsiteX43" fmla="*/ 34784 w 617873"/>
                <a:gd name="connsiteY43" fmla="*/ 388127 h 394883"/>
                <a:gd name="connsiteX44" fmla="*/ 41363 w 617873"/>
                <a:gd name="connsiteY44" fmla="*/ 394705 h 394883"/>
                <a:gd name="connsiteX45" fmla="*/ 123593 w 617873"/>
                <a:gd name="connsiteY45" fmla="*/ 391416 h 394883"/>
                <a:gd name="connsiteX46" fmla="*/ 143328 w 617873"/>
                <a:gd name="connsiteY46" fmla="*/ 388127 h 394883"/>
                <a:gd name="connsiteX47" fmla="*/ 169642 w 617873"/>
                <a:gd name="connsiteY47" fmla="*/ 384838 h 394883"/>
                <a:gd name="connsiteX48" fmla="*/ 182799 w 617873"/>
                <a:gd name="connsiteY48" fmla="*/ 381549 h 394883"/>
                <a:gd name="connsiteX49" fmla="*/ 202534 w 617873"/>
                <a:gd name="connsiteY49" fmla="*/ 378259 h 394883"/>
                <a:gd name="connsiteX50" fmla="*/ 212402 w 617873"/>
                <a:gd name="connsiteY50" fmla="*/ 374970 h 394883"/>
                <a:gd name="connsiteX51" fmla="*/ 225559 w 617873"/>
                <a:gd name="connsiteY51" fmla="*/ 371681 h 394883"/>
                <a:gd name="connsiteX52" fmla="*/ 251872 w 617873"/>
                <a:gd name="connsiteY52" fmla="*/ 355235 h 394883"/>
                <a:gd name="connsiteX53" fmla="*/ 281475 w 617873"/>
                <a:gd name="connsiteY53" fmla="*/ 328921 h 394883"/>
                <a:gd name="connsiteX54" fmla="*/ 317656 w 617873"/>
                <a:gd name="connsiteY54" fmla="*/ 309186 h 394883"/>
                <a:gd name="connsiteX55" fmla="*/ 327524 w 617873"/>
                <a:gd name="connsiteY55" fmla="*/ 305897 h 394883"/>
                <a:gd name="connsiteX56" fmla="*/ 340681 w 617873"/>
                <a:gd name="connsiteY56" fmla="*/ 299318 h 394883"/>
                <a:gd name="connsiteX57" fmla="*/ 366995 w 617873"/>
                <a:gd name="connsiteY57" fmla="*/ 292740 h 394883"/>
                <a:gd name="connsiteX58" fmla="*/ 399887 w 617873"/>
                <a:gd name="connsiteY58" fmla="*/ 279583 h 394883"/>
                <a:gd name="connsiteX59" fmla="*/ 429489 w 617873"/>
                <a:gd name="connsiteY59" fmla="*/ 269715 h 394883"/>
                <a:gd name="connsiteX60" fmla="*/ 462382 w 617873"/>
                <a:gd name="connsiteY60" fmla="*/ 249980 h 394883"/>
                <a:gd name="connsiteX61" fmla="*/ 475538 w 617873"/>
                <a:gd name="connsiteY61" fmla="*/ 246691 h 394883"/>
                <a:gd name="connsiteX62" fmla="*/ 498563 w 617873"/>
                <a:gd name="connsiteY62" fmla="*/ 233534 h 394883"/>
                <a:gd name="connsiteX63" fmla="*/ 521587 w 617873"/>
                <a:gd name="connsiteY63" fmla="*/ 217088 h 394883"/>
                <a:gd name="connsiteX64" fmla="*/ 547901 w 617873"/>
                <a:gd name="connsiteY64" fmla="*/ 207220 h 394883"/>
                <a:gd name="connsiteX65" fmla="*/ 577504 w 617873"/>
                <a:gd name="connsiteY65" fmla="*/ 184196 h 394883"/>
                <a:gd name="connsiteX66" fmla="*/ 587371 w 617873"/>
                <a:gd name="connsiteY66" fmla="*/ 177618 h 394883"/>
                <a:gd name="connsiteX67" fmla="*/ 607107 w 617873"/>
                <a:gd name="connsiteY67" fmla="*/ 157882 h 394883"/>
                <a:gd name="connsiteX68" fmla="*/ 610396 w 617873"/>
                <a:gd name="connsiteY68" fmla="*/ 148015 h 394883"/>
                <a:gd name="connsiteX69" fmla="*/ 616974 w 617873"/>
                <a:gd name="connsiteY69" fmla="*/ 141436 h 394883"/>
                <a:gd name="connsiteX70" fmla="*/ 613685 w 617873"/>
                <a:gd name="connsiteY70" fmla="*/ 111833 h 394883"/>
                <a:gd name="connsiteX71" fmla="*/ 607107 w 617873"/>
                <a:gd name="connsiteY71" fmla="*/ 92098 h 394883"/>
                <a:gd name="connsiteX72" fmla="*/ 603818 w 617873"/>
                <a:gd name="connsiteY72" fmla="*/ 82231 h 394883"/>
                <a:gd name="connsiteX73" fmla="*/ 597239 w 617873"/>
                <a:gd name="connsiteY73" fmla="*/ 16446 h 39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617873" h="394883">
                  <a:moveTo>
                    <a:pt x="597239" y="16446"/>
                  </a:moveTo>
                  <a:cubicBezTo>
                    <a:pt x="595594" y="3837"/>
                    <a:pt x="596771" y="8594"/>
                    <a:pt x="593950" y="6579"/>
                  </a:cubicBezTo>
                  <a:cubicBezTo>
                    <a:pt x="588307" y="2549"/>
                    <a:pt x="574215" y="0"/>
                    <a:pt x="574215" y="0"/>
                  </a:cubicBezTo>
                  <a:cubicBezTo>
                    <a:pt x="545708" y="1097"/>
                    <a:pt x="517155" y="1327"/>
                    <a:pt x="488695" y="3290"/>
                  </a:cubicBezTo>
                  <a:cubicBezTo>
                    <a:pt x="485236" y="3529"/>
                    <a:pt x="482162" y="5627"/>
                    <a:pt x="478828" y="6579"/>
                  </a:cubicBezTo>
                  <a:cubicBezTo>
                    <a:pt x="474481" y="7821"/>
                    <a:pt x="470057" y="8772"/>
                    <a:pt x="465671" y="9868"/>
                  </a:cubicBezTo>
                  <a:cubicBezTo>
                    <a:pt x="462382" y="12061"/>
                    <a:pt x="458890" y="13976"/>
                    <a:pt x="455803" y="16446"/>
                  </a:cubicBezTo>
                  <a:cubicBezTo>
                    <a:pt x="453381" y="18383"/>
                    <a:pt x="451999" y="21638"/>
                    <a:pt x="449225" y="23025"/>
                  </a:cubicBezTo>
                  <a:cubicBezTo>
                    <a:pt x="445182" y="25047"/>
                    <a:pt x="440415" y="25072"/>
                    <a:pt x="436068" y="26314"/>
                  </a:cubicBezTo>
                  <a:cubicBezTo>
                    <a:pt x="432734" y="27266"/>
                    <a:pt x="429489" y="28507"/>
                    <a:pt x="426200" y="29603"/>
                  </a:cubicBezTo>
                  <a:lnTo>
                    <a:pt x="376862" y="62495"/>
                  </a:lnTo>
                  <a:cubicBezTo>
                    <a:pt x="373573" y="64688"/>
                    <a:pt x="370745" y="67824"/>
                    <a:pt x="366995" y="69074"/>
                  </a:cubicBezTo>
                  <a:lnTo>
                    <a:pt x="347259" y="75652"/>
                  </a:lnTo>
                  <a:cubicBezTo>
                    <a:pt x="340038" y="80467"/>
                    <a:pt x="332585" y="86026"/>
                    <a:pt x="324235" y="88809"/>
                  </a:cubicBezTo>
                  <a:cubicBezTo>
                    <a:pt x="318931" y="90577"/>
                    <a:pt x="313271" y="91002"/>
                    <a:pt x="307789" y="92098"/>
                  </a:cubicBezTo>
                  <a:cubicBezTo>
                    <a:pt x="304500" y="94291"/>
                    <a:pt x="301457" y="96909"/>
                    <a:pt x="297921" y="98677"/>
                  </a:cubicBezTo>
                  <a:cubicBezTo>
                    <a:pt x="294820" y="100228"/>
                    <a:pt x="291027" y="100182"/>
                    <a:pt x="288054" y="101966"/>
                  </a:cubicBezTo>
                  <a:cubicBezTo>
                    <a:pt x="285395" y="103561"/>
                    <a:pt x="283897" y="106607"/>
                    <a:pt x="281475" y="108544"/>
                  </a:cubicBezTo>
                  <a:cubicBezTo>
                    <a:pt x="278388" y="111014"/>
                    <a:pt x="274896" y="112930"/>
                    <a:pt x="271607" y="115123"/>
                  </a:cubicBezTo>
                  <a:cubicBezTo>
                    <a:pt x="269414" y="118412"/>
                    <a:pt x="267824" y="122195"/>
                    <a:pt x="265029" y="124990"/>
                  </a:cubicBezTo>
                  <a:cubicBezTo>
                    <a:pt x="247644" y="142375"/>
                    <a:pt x="260047" y="116017"/>
                    <a:pt x="238715" y="148015"/>
                  </a:cubicBezTo>
                  <a:cubicBezTo>
                    <a:pt x="227836" y="164334"/>
                    <a:pt x="234934" y="155084"/>
                    <a:pt x="215691" y="174328"/>
                  </a:cubicBezTo>
                  <a:lnTo>
                    <a:pt x="189377" y="200642"/>
                  </a:lnTo>
                  <a:lnTo>
                    <a:pt x="179510" y="210510"/>
                  </a:lnTo>
                  <a:cubicBezTo>
                    <a:pt x="177317" y="212703"/>
                    <a:pt x="174651" y="214508"/>
                    <a:pt x="172931" y="217088"/>
                  </a:cubicBezTo>
                  <a:cubicBezTo>
                    <a:pt x="168545" y="223666"/>
                    <a:pt x="165365" y="231232"/>
                    <a:pt x="159774" y="236823"/>
                  </a:cubicBezTo>
                  <a:lnTo>
                    <a:pt x="143328" y="253269"/>
                  </a:lnTo>
                  <a:cubicBezTo>
                    <a:pt x="141135" y="255462"/>
                    <a:pt x="138470" y="257268"/>
                    <a:pt x="136750" y="259848"/>
                  </a:cubicBezTo>
                  <a:cubicBezTo>
                    <a:pt x="127130" y="274276"/>
                    <a:pt x="132543" y="266552"/>
                    <a:pt x="120304" y="282872"/>
                  </a:cubicBezTo>
                  <a:cubicBezTo>
                    <a:pt x="115087" y="298525"/>
                    <a:pt x="120673" y="288497"/>
                    <a:pt x="107147" y="299318"/>
                  </a:cubicBezTo>
                  <a:cubicBezTo>
                    <a:pt x="104725" y="301255"/>
                    <a:pt x="102991" y="303960"/>
                    <a:pt x="100569" y="305897"/>
                  </a:cubicBezTo>
                  <a:cubicBezTo>
                    <a:pt x="97482" y="308367"/>
                    <a:pt x="93788" y="310005"/>
                    <a:pt x="90701" y="312475"/>
                  </a:cubicBezTo>
                  <a:cubicBezTo>
                    <a:pt x="88279" y="314412"/>
                    <a:pt x="86897" y="317667"/>
                    <a:pt x="84123" y="319054"/>
                  </a:cubicBezTo>
                  <a:cubicBezTo>
                    <a:pt x="72996" y="324617"/>
                    <a:pt x="59970" y="326515"/>
                    <a:pt x="47941" y="328921"/>
                  </a:cubicBezTo>
                  <a:cubicBezTo>
                    <a:pt x="43463" y="331907"/>
                    <a:pt x="34618" y="336873"/>
                    <a:pt x="31495" y="342078"/>
                  </a:cubicBezTo>
                  <a:cubicBezTo>
                    <a:pt x="29711" y="345051"/>
                    <a:pt x="30913" y="349780"/>
                    <a:pt x="28206" y="351946"/>
                  </a:cubicBezTo>
                  <a:cubicBezTo>
                    <a:pt x="24676" y="354770"/>
                    <a:pt x="19435" y="354139"/>
                    <a:pt x="15049" y="355235"/>
                  </a:cubicBezTo>
                  <a:cubicBezTo>
                    <a:pt x="11760" y="357428"/>
                    <a:pt x="7651" y="358726"/>
                    <a:pt x="5182" y="361813"/>
                  </a:cubicBezTo>
                  <a:cubicBezTo>
                    <a:pt x="1268" y="366705"/>
                    <a:pt x="0" y="380396"/>
                    <a:pt x="5182" y="384838"/>
                  </a:cubicBezTo>
                  <a:cubicBezTo>
                    <a:pt x="10447" y="389351"/>
                    <a:pt x="24917" y="391416"/>
                    <a:pt x="24917" y="391416"/>
                  </a:cubicBezTo>
                  <a:cubicBezTo>
                    <a:pt x="21628" y="392512"/>
                    <a:pt x="18516" y="394705"/>
                    <a:pt x="15049" y="394705"/>
                  </a:cubicBezTo>
                  <a:cubicBezTo>
                    <a:pt x="11582" y="394705"/>
                    <a:pt x="5182" y="394883"/>
                    <a:pt x="5182" y="391416"/>
                  </a:cubicBezTo>
                  <a:cubicBezTo>
                    <a:pt x="5182" y="387463"/>
                    <a:pt x="11760" y="387031"/>
                    <a:pt x="15049" y="384838"/>
                  </a:cubicBezTo>
                  <a:cubicBezTo>
                    <a:pt x="21627" y="385934"/>
                    <a:pt x="28540" y="385785"/>
                    <a:pt x="34784" y="388127"/>
                  </a:cubicBezTo>
                  <a:cubicBezTo>
                    <a:pt x="37688" y="389216"/>
                    <a:pt x="38264" y="394590"/>
                    <a:pt x="41363" y="394705"/>
                  </a:cubicBezTo>
                  <a:lnTo>
                    <a:pt x="123593" y="391416"/>
                  </a:lnTo>
                  <a:cubicBezTo>
                    <a:pt x="130171" y="390320"/>
                    <a:pt x="136726" y="389070"/>
                    <a:pt x="143328" y="388127"/>
                  </a:cubicBezTo>
                  <a:cubicBezTo>
                    <a:pt x="152079" y="386877"/>
                    <a:pt x="160923" y="386291"/>
                    <a:pt x="169642" y="384838"/>
                  </a:cubicBezTo>
                  <a:cubicBezTo>
                    <a:pt x="174101" y="384095"/>
                    <a:pt x="178366" y="382436"/>
                    <a:pt x="182799" y="381549"/>
                  </a:cubicBezTo>
                  <a:cubicBezTo>
                    <a:pt x="189339" y="380241"/>
                    <a:pt x="196024" y="379706"/>
                    <a:pt x="202534" y="378259"/>
                  </a:cubicBezTo>
                  <a:cubicBezTo>
                    <a:pt x="205919" y="377507"/>
                    <a:pt x="209068" y="375922"/>
                    <a:pt x="212402" y="374970"/>
                  </a:cubicBezTo>
                  <a:cubicBezTo>
                    <a:pt x="216749" y="373728"/>
                    <a:pt x="221173" y="372777"/>
                    <a:pt x="225559" y="371681"/>
                  </a:cubicBezTo>
                  <a:cubicBezTo>
                    <a:pt x="226786" y="370945"/>
                    <a:pt x="248192" y="358455"/>
                    <a:pt x="251872" y="355235"/>
                  </a:cubicBezTo>
                  <a:cubicBezTo>
                    <a:pt x="281909" y="328953"/>
                    <a:pt x="255247" y="347655"/>
                    <a:pt x="281475" y="328921"/>
                  </a:cubicBezTo>
                  <a:cubicBezTo>
                    <a:pt x="291981" y="321417"/>
                    <a:pt x="306465" y="312916"/>
                    <a:pt x="317656" y="309186"/>
                  </a:cubicBezTo>
                  <a:cubicBezTo>
                    <a:pt x="320945" y="308090"/>
                    <a:pt x="324337" y="307263"/>
                    <a:pt x="327524" y="305897"/>
                  </a:cubicBezTo>
                  <a:cubicBezTo>
                    <a:pt x="332031" y="303965"/>
                    <a:pt x="336174" y="301250"/>
                    <a:pt x="340681" y="299318"/>
                  </a:cubicBezTo>
                  <a:cubicBezTo>
                    <a:pt x="349530" y="295525"/>
                    <a:pt x="357343" y="294670"/>
                    <a:pt x="366995" y="292740"/>
                  </a:cubicBezTo>
                  <a:cubicBezTo>
                    <a:pt x="381223" y="278510"/>
                    <a:pt x="366898" y="290580"/>
                    <a:pt x="399887" y="279583"/>
                  </a:cubicBezTo>
                  <a:lnTo>
                    <a:pt x="429489" y="269715"/>
                  </a:lnTo>
                  <a:cubicBezTo>
                    <a:pt x="443283" y="259370"/>
                    <a:pt x="444783" y="257020"/>
                    <a:pt x="462382" y="249980"/>
                  </a:cubicBezTo>
                  <a:cubicBezTo>
                    <a:pt x="466579" y="248301"/>
                    <a:pt x="471153" y="247787"/>
                    <a:pt x="475538" y="246691"/>
                  </a:cubicBezTo>
                  <a:cubicBezTo>
                    <a:pt x="499586" y="230661"/>
                    <a:pt x="469343" y="250232"/>
                    <a:pt x="498563" y="233534"/>
                  </a:cubicBezTo>
                  <a:cubicBezTo>
                    <a:pt x="514809" y="224250"/>
                    <a:pt x="502746" y="228863"/>
                    <a:pt x="521587" y="217088"/>
                  </a:cubicBezTo>
                  <a:cubicBezTo>
                    <a:pt x="533052" y="209923"/>
                    <a:pt x="535276" y="210377"/>
                    <a:pt x="547901" y="207220"/>
                  </a:cubicBezTo>
                  <a:cubicBezTo>
                    <a:pt x="557769" y="199545"/>
                    <a:pt x="567103" y="191130"/>
                    <a:pt x="577504" y="184196"/>
                  </a:cubicBezTo>
                  <a:cubicBezTo>
                    <a:pt x="580793" y="182003"/>
                    <a:pt x="584417" y="180244"/>
                    <a:pt x="587371" y="177618"/>
                  </a:cubicBezTo>
                  <a:cubicBezTo>
                    <a:pt x="594325" y="171437"/>
                    <a:pt x="607107" y="157882"/>
                    <a:pt x="607107" y="157882"/>
                  </a:cubicBezTo>
                  <a:cubicBezTo>
                    <a:pt x="608203" y="154593"/>
                    <a:pt x="608612" y="150988"/>
                    <a:pt x="610396" y="148015"/>
                  </a:cubicBezTo>
                  <a:cubicBezTo>
                    <a:pt x="611991" y="145356"/>
                    <a:pt x="616693" y="144524"/>
                    <a:pt x="616974" y="141436"/>
                  </a:cubicBezTo>
                  <a:cubicBezTo>
                    <a:pt x="617873" y="131548"/>
                    <a:pt x="615632" y="121569"/>
                    <a:pt x="613685" y="111833"/>
                  </a:cubicBezTo>
                  <a:cubicBezTo>
                    <a:pt x="612325" y="105034"/>
                    <a:pt x="609300" y="98676"/>
                    <a:pt x="607107" y="92098"/>
                  </a:cubicBezTo>
                  <a:lnTo>
                    <a:pt x="603818" y="82231"/>
                  </a:lnTo>
                  <a:cubicBezTo>
                    <a:pt x="600442" y="21477"/>
                    <a:pt x="598884" y="29055"/>
                    <a:pt x="597239" y="16446"/>
                  </a:cubicBezTo>
                  <a:close/>
                </a:path>
              </a:pathLst>
            </a:custGeom>
            <a:solidFill>
              <a:srgbClr val="E4EF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0" name="Полилиния 59"/>
            <p:cNvSpPr/>
            <p:nvPr/>
          </p:nvSpPr>
          <p:spPr>
            <a:xfrm>
              <a:off x="3613004" y="4310069"/>
              <a:ext cx="452339" cy="311152"/>
            </a:xfrm>
            <a:custGeom>
              <a:avLst/>
              <a:gdLst>
                <a:gd name="connsiteX0" fmla="*/ 453108 w 453656"/>
                <a:gd name="connsiteY0" fmla="*/ 8771 h 311378"/>
                <a:gd name="connsiteX1" fmla="*/ 449819 w 453656"/>
                <a:gd name="connsiteY1" fmla="*/ 64687 h 311378"/>
                <a:gd name="connsiteX2" fmla="*/ 446529 w 453656"/>
                <a:gd name="connsiteY2" fmla="*/ 74555 h 311378"/>
                <a:gd name="connsiteX3" fmla="*/ 443240 w 453656"/>
                <a:gd name="connsiteY3" fmla="*/ 87712 h 311378"/>
                <a:gd name="connsiteX4" fmla="*/ 436662 w 453656"/>
                <a:gd name="connsiteY4" fmla="*/ 107447 h 311378"/>
                <a:gd name="connsiteX5" fmla="*/ 433373 w 453656"/>
                <a:gd name="connsiteY5" fmla="*/ 117315 h 311378"/>
                <a:gd name="connsiteX6" fmla="*/ 426794 w 453656"/>
                <a:gd name="connsiteY6" fmla="*/ 123893 h 311378"/>
                <a:gd name="connsiteX7" fmla="*/ 423505 w 453656"/>
                <a:gd name="connsiteY7" fmla="*/ 133761 h 311378"/>
                <a:gd name="connsiteX8" fmla="*/ 403770 w 453656"/>
                <a:gd name="connsiteY8" fmla="*/ 143628 h 311378"/>
                <a:gd name="connsiteX9" fmla="*/ 397191 w 453656"/>
                <a:gd name="connsiteY9" fmla="*/ 150207 h 311378"/>
                <a:gd name="connsiteX10" fmla="*/ 364299 w 453656"/>
                <a:gd name="connsiteY10" fmla="*/ 160075 h 311378"/>
                <a:gd name="connsiteX11" fmla="*/ 344564 w 453656"/>
                <a:gd name="connsiteY11" fmla="*/ 169942 h 311378"/>
                <a:gd name="connsiteX12" fmla="*/ 288647 w 453656"/>
                <a:gd name="connsiteY12" fmla="*/ 179810 h 311378"/>
                <a:gd name="connsiteX13" fmla="*/ 268912 w 453656"/>
                <a:gd name="connsiteY13" fmla="*/ 192967 h 311378"/>
                <a:gd name="connsiteX14" fmla="*/ 259045 w 453656"/>
                <a:gd name="connsiteY14" fmla="*/ 199545 h 311378"/>
                <a:gd name="connsiteX15" fmla="*/ 249177 w 453656"/>
                <a:gd name="connsiteY15" fmla="*/ 206123 h 311378"/>
                <a:gd name="connsiteX16" fmla="*/ 236020 w 453656"/>
                <a:gd name="connsiteY16" fmla="*/ 219280 h 311378"/>
                <a:gd name="connsiteX17" fmla="*/ 229442 w 453656"/>
                <a:gd name="connsiteY17" fmla="*/ 225859 h 311378"/>
                <a:gd name="connsiteX18" fmla="*/ 193260 w 453656"/>
                <a:gd name="connsiteY18" fmla="*/ 232437 h 311378"/>
                <a:gd name="connsiteX19" fmla="*/ 183393 w 453656"/>
                <a:gd name="connsiteY19" fmla="*/ 235726 h 311378"/>
                <a:gd name="connsiteX20" fmla="*/ 176814 w 453656"/>
                <a:gd name="connsiteY20" fmla="*/ 242305 h 311378"/>
                <a:gd name="connsiteX21" fmla="*/ 140633 w 453656"/>
                <a:gd name="connsiteY21" fmla="*/ 248883 h 311378"/>
                <a:gd name="connsiteX22" fmla="*/ 120898 w 453656"/>
                <a:gd name="connsiteY22" fmla="*/ 262040 h 311378"/>
                <a:gd name="connsiteX23" fmla="*/ 114319 w 453656"/>
                <a:gd name="connsiteY23" fmla="*/ 268618 h 311378"/>
                <a:gd name="connsiteX24" fmla="*/ 94584 w 453656"/>
                <a:gd name="connsiteY24" fmla="*/ 275197 h 311378"/>
                <a:gd name="connsiteX25" fmla="*/ 81427 w 453656"/>
                <a:gd name="connsiteY25" fmla="*/ 291643 h 311378"/>
                <a:gd name="connsiteX26" fmla="*/ 71560 w 453656"/>
                <a:gd name="connsiteY26" fmla="*/ 298221 h 311378"/>
                <a:gd name="connsiteX27" fmla="*/ 64981 w 453656"/>
                <a:gd name="connsiteY27" fmla="*/ 304800 h 311378"/>
                <a:gd name="connsiteX28" fmla="*/ 41957 w 453656"/>
                <a:gd name="connsiteY28" fmla="*/ 311378 h 311378"/>
                <a:gd name="connsiteX29" fmla="*/ 28800 w 453656"/>
                <a:gd name="connsiteY29" fmla="*/ 308089 h 311378"/>
                <a:gd name="connsiteX30" fmla="*/ 12354 w 453656"/>
                <a:gd name="connsiteY30" fmla="*/ 304800 h 311378"/>
                <a:gd name="connsiteX31" fmla="*/ 5775 w 453656"/>
                <a:gd name="connsiteY31" fmla="*/ 298221 h 311378"/>
                <a:gd name="connsiteX32" fmla="*/ 2486 w 453656"/>
                <a:gd name="connsiteY32" fmla="*/ 288354 h 311378"/>
                <a:gd name="connsiteX33" fmla="*/ 18932 w 453656"/>
                <a:gd name="connsiteY33" fmla="*/ 225859 h 311378"/>
                <a:gd name="connsiteX34" fmla="*/ 28800 w 453656"/>
                <a:gd name="connsiteY34" fmla="*/ 215991 h 311378"/>
                <a:gd name="connsiteX35" fmla="*/ 48535 w 453656"/>
                <a:gd name="connsiteY35" fmla="*/ 209413 h 311378"/>
                <a:gd name="connsiteX36" fmla="*/ 64981 w 453656"/>
                <a:gd name="connsiteY36" fmla="*/ 202834 h 311378"/>
                <a:gd name="connsiteX37" fmla="*/ 88006 w 453656"/>
                <a:gd name="connsiteY37" fmla="*/ 192967 h 311378"/>
                <a:gd name="connsiteX38" fmla="*/ 107741 w 453656"/>
                <a:gd name="connsiteY38" fmla="*/ 176521 h 311378"/>
                <a:gd name="connsiteX39" fmla="*/ 127476 w 453656"/>
                <a:gd name="connsiteY39" fmla="*/ 163364 h 311378"/>
                <a:gd name="connsiteX40" fmla="*/ 150501 w 453656"/>
                <a:gd name="connsiteY40" fmla="*/ 150207 h 311378"/>
                <a:gd name="connsiteX41" fmla="*/ 160368 w 453656"/>
                <a:gd name="connsiteY41" fmla="*/ 143628 h 311378"/>
                <a:gd name="connsiteX42" fmla="*/ 186682 w 453656"/>
                <a:gd name="connsiteY42" fmla="*/ 133761 h 311378"/>
                <a:gd name="connsiteX43" fmla="*/ 212996 w 453656"/>
                <a:gd name="connsiteY43" fmla="*/ 120604 h 311378"/>
                <a:gd name="connsiteX44" fmla="*/ 222863 w 453656"/>
                <a:gd name="connsiteY44" fmla="*/ 114026 h 311378"/>
                <a:gd name="connsiteX45" fmla="*/ 245888 w 453656"/>
                <a:gd name="connsiteY45" fmla="*/ 107447 h 311378"/>
                <a:gd name="connsiteX46" fmla="*/ 268912 w 453656"/>
                <a:gd name="connsiteY46" fmla="*/ 97580 h 311378"/>
                <a:gd name="connsiteX47" fmla="*/ 288647 w 453656"/>
                <a:gd name="connsiteY47" fmla="*/ 84423 h 311378"/>
                <a:gd name="connsiteX48" fmla="*/ 308383 w 453656"/>
                <a:gd name="connsiteY48" fmla="*/ 71266 h 311378"/>
                <a:gd name="connsiteX49" fmla="*/ 311672 w 453656"/>
                <a:gd name="connsiteY49" fmla="*/ 61398 h 311378"/>
                <a:gd name="connsiteX50" fmla="*/ 337986 w 453656"/>
                <a:gd name="connsiteY50" fmla="*/ 41663 h 311378"/>
                <a:gd name="connsiteX51" fmla="*/ 347853 w 453656"/>
                <a:gd name="connsiteY51" fmla="*/ 35085 h 311378"/>
                <a:gd name="connsiteX52" fmla="*/ 403770 w 453656"/>
                <a:gd name="connsiteY52" fmla="*/ 25217 h 311378"/>
                <a:gd name="connsiteX53" fmla="*/ 423505 w 453656"/>
                <a:gd name="connsiteY53" fmla="*/ 18639 h 311378"/>
                <a:gd name="connsiteX54" fmla="*/ 446529 w 453656"/>
                <a:gd name="connsiteY54" fmla="*/ 12060 h 311378"/>
                <a:gd name="connsiteX55" fmla="*/ 453108 w 453656"/>
                <a:gd name="connsiteY55" fmla="*/ 8771 h 311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53656" h="311378">
                  <a:moveTo>
                    <a:pt x="453108" y="8771"/>
                  </a:moveTo>
                  <a:cubicBezTo>
                    <a:pt x="453656" y="17542"/>
                    <a:pt x="451677" y="46109"/>
                    <a:pt x="449819" y="64687"/>
                  </a:cubicBezTo>
                  <a:cubicBezTo>
                    <a:pt x="449474" y="68137"/>
                    <a:pt x="447482" y="71221"/>
                    <a:pt x="446529" y="74555"/>
                  </a:cubicBezTo>
                  <a:cubicBezTo>
                    <a:pt x="445287" y="78902"/>
                    <a:pt x="444539" y="83382"/>
                    <a:pt x="443240" y="87712"/>
                  </a:cubicBezTo>
                  <a:cubicBezTo>
                    <a:pt x="441248" y="94354"/>
                    <a:pt x="438855" y="100869"/>
                    <a:pt x="436662" y="107447"/>
                  </a:cubicBezTo>
                  <a:cubicBezTo>
                    <a:pt x="435566" y="110736"/>
                    <a:pt x="435825" y="114863"/>
                    <a:pt x="433373" y="117315"/>
                  </a:cubicBezTo>
                  <a:lnTo>
                    <a:pt x="426794" y="123893"/>
                  </a:lnTo>
                  <a:cubicBezTo>
                    <a:pt x="425698" y="127182"/>
                    <a:pt x="425671" y="131054"/>
                    <a:pt x="423505" y="133761"/>
                  </a:cubicBezTo>
                  <a:cubicBezTo>
                    <a:pt x="418868" y="139557"/>
                    <a:pt x="410269" y="141462"/>
                    <a:pt x="403770" y="143628"/>
                  </a:cubicBezTo>
                  <a:cubicBezTo>
                    <a:pt x="401577" y="145821"/>
                    <a:pt x="399965" y="148820"/>
                    <a:pt x="397191" y="150207"/>
                  </a:cubicBezTo>
                  <a:cubicBezTo>
                    <a:pt x="378798" y="159403"/>
                    <a:pt x="386035" y="145584"/>
                    <a:pt x="364299" y="160075"/>
                  </a:cubicBezTo>
                  <a:cubicBezTo>
                    <a:pt x="351547" y="168576"/>
                    <a:pt x="358182" y="165403"/>
                    <a:pt x="344564" y="169942"/>
                  </a:cubicBezTo>
                  <a:cubicBezTo>
                    <a:pt x="324113" y="190397"/>
                    <a:pt x="352876" y="164518"/>
                    <a:pt x="288647" y="179810"/>
                  </a:cubicBezTo>
                  <a:cubicBezTo>
                    <a:pt x="280956" y="181641"/>
                    <a:pt x="275490" y="188581"/>
                    <a:pt x="268912" y="192967"/>
                  </a:cubicBezTo>
                  <a:lnTo>
                    <a:pt x="259045" y="199545"/>
                  </a:lnTo>
                  <a:cubicBezTo>
                    <a:pt x="255756" y="201738"/>
                    <a:pt x="251972" y="203328"/>
                    <a:pt x="249177" y="206123"/>
                  </a:cubicBezTo>
                  <a:lnTo>
                    <a:pt x="236020" y="219280"/>
                  </a:lnTo>
                  <a:cubicBezTo>
                    <a:pt x="233827" y="221473"/>
                    <a:pt x="232384" y="224878"/>
                    <a:pt x="229442" y="225859"/>
                  </a:cubicBezTo>
                  <a:cubicBezTo>
                    <a:pt x="211188" y="231943"/>
                    <a:pt x="223014" y="228718"/>
                    <a:pt x="193260" y="232437"/>
                  </a:cubicBezTo>
                  <a:cubicBezTo>
                    <a:pt x="189971" y="233533"/>
                    <a:pt x="186366" y="233942"/>
                    <a:pt x="183393" y="235726"/>
                  </a:cubicBezTo>
                  <a:cubicBezTo>
                    <a:pt x="180734" y="237322"/>
                    <a:pt x="179588" y="240918"/>
                    <a:pt x="176814" y="242305"/>
                  </a:cubicBezTo>
                  <a:cubicBezTo>
                    <a:pt x="170611" y="245407"/>
                    <a:pt x="143308" y="248501"/>
                    <a:pt x="140633" y="248883"/>
                  </a:cubicBezTo>
                  <a:cubicBezTo>
                    <a:pt x="134055" y="253269"/>
                    <a:pt x="126489" y="256450"/>
                    <a:pt x="120898" y="262040"/>
                  </a:cubicBezTo>
                  <a:cubicBezTo>
                    <a:pt x="118705" y="264233"/>
                    <a:pt x="117093" y="267231"/>
                    <a:pt x="114319" y="268618"/>
                  </a:cubicBezTo>
                  <a:cubicBezTo>
                    <a:pt x="108117" y="271719"/>
                    <a:pt x="94584" y="275197"/>
                    <a:pt x="94584" y="275197"/>
                  </a:cubicBezTo>
                  <a:cubicBezTo>
                    <a:pt x="89699" y="282524"/>
                    <a:pt x="88123" y="286286"/>
                    <a:pt x="81427" y="291643"/>
                  </a:cubicBezTo>
                  <a:cubicBezTo>
                    <a:pt x="78340" y="294112"/>
                    <a:pt x="74647" y="295752"/>
                    <a:pt x="71560" y="298221"/>
                  </a:cubicBezTo>
                  <a:cubicBezTo>
                    <a:pt x="69138" y="300158"/>
                    <a:pt x="67640" y="303204"/>
                    <a:pt x="64981" y="304800"/>
                  </a:cubicBezTo>
                  <a:cubicBezTo>
                    <a:pt x="61610" y="306823"/>
                    <a:pt x="44415" y="310764"/>
                    <a:pt x="41957" y="311378"/>
                  </a:cubicBezTo>
                  <a:cubicBezTo>
                    <a:pt x="37571" y="310282"/>
                    <a:pt x="33213" y="309070"/>
                    <a:pt x="28800" y="308089"/>
                  </a:cubicBezTo>
                  <a:cubicBezTo>
                    <a:pt x="23343" y="306876"/>
                    <a:pt x="17493" y="307002"/>
                    <a:pt x="12354" y="304800"/>
                  </a:cubicBezTo>
                  <a:cubicBezTo>
                    <a:pt x="9503" y="303578"/>
                    <a:pt x="7968" y="300414"/>
                    <a:pt x="5775" y="298221"/>
                  </a:cubicBezTo>
                  <a:cubicBezTo>
                    <a:pt x="4679" y="294932"/>
                    <a:pt x="2486" y="291821"/>
                    <a:pt x="2486" y="288354"/>
                  </a:cubicBezTo>
                  <a:cubicBezTo>
                    <a:pt x="2486" y="260669"/>
                    <a:pt x="0" y="244791"/>
                    <a:pt x="18932" y="225859"/>
                  </a:cubicBezTo>
                  <a:cubicBezTo>
                    <a:pt x="22221" y="222570"/>
                    <a:pt x="24734" y="218250"/>
                    <a:pt x="28800" y="215991"/>
                  </a:cubicBezTo>
                  <a:cubicBezTo>
                    <a:pt x="34862" y="212624"/>
                    <a:pt x="42097" y="211988"/>
                    <a:pt x="48535" y="209413"/>
                  </a:cubicBezTo>
                  <a:cubicBezTo>
                    <a:pt x="54017" y="207220"/>
                    <a:pt x="59700" y="205475"/>
                    <a:pt x="64981" y="202834"/>
                  </a:cubicBezTo>
                  <a:cubicBezTo>
                    <a:pt x="87692" y="191478"/>
                    <a:pt x="60628" y="199811"/>
                    <a:pt x="88006" y="192967"/>
                  </a:cubicBezTo>
                  <a:cubicBezTo>
                    <a:pt x="96988" y="183984"/>
                    <a:pt x="94706" y="185646"/>
                    <a:pt x="107741" y="176521"/>
                  </a:cubicBezTo>
                  <a:cubicBezTo>
                    <a:pt x="114218" y="171987"/>
                    <a:pt x="121151" y="168108"/>
                    <a:pt x="127476" y="163364"/>
                  </a:cubicBezTo>
                  <a:cubicBezTo>
                    <a:pt x="143407" y="151416"/>
                    <a:pt x="135432" y="155229"/>
                    <a:pt x="150501" y="150207"/>
                  </a:cubicBezTo>
                  <a:cubicBezTo>
                    <a:pt x="153790" y="148014"/>
                    <a:pt x="156832" y="145396"/>
                    <a:pt x="160368" y="143628"/>
                  </a:cubicBezTo>
                  <a:cubicBezTo>
                    <a:pt x="206994" y="120314"/>
                    <a:pt x="155380" y="147989"/>
                    <a:pt x="186682" y="133761"/>
                  </a:cubicBezTo>
                  <a:cubicBezTo>
                    <a:pt x="195610" y="129703"/>
                    <a:pt x="204836" y="126044"/>
                    <a:pt x="212996" y="120604"/>
                  </a:cubicBezTo>
                  <a:cubicBezTo>
                    <a:pt x="216285" y="118411"/>
                    <a:pt x="219327" y="115794"/>
                    <a:pt x="222863" y="114026"/>
                  </a:cubicBezTo>
                  <a:cubicBezTo>
                    <a:pt x="227586" y="111664"/>
                    <a:pt x="241667" y="108502"/>
                    <a:pt x="245888" y="107447"/>
                  </a:cubicBezTo>
                  <a:cubicBezTo>
                    <a:pt x="281805" y="83502"/>
                    <a:pt x="226430" y="118821"/>
                    <a:pt x="268912" y="97580"/>
                  </a:cubicBezTo>
                  <a:cubicBezTo>
                    <a:pt x="275984" y="94044"/>
                    <a:pt x="281576" y="87959"/>
                    <a:pt x="288647" y="84423"/>
                  </a:cubicBezTo>
                  <a:cubicBezTo>
                    <a:pt x="304578" y="76457"/>
                    <a:pt x="298337" y="81311"/>
                    <a:pt x="308383" y="71266"/>
                  </a:cubicBezTo>
                  <a:cubicBezTo>
                    <a:pt x="309479" y="67977"/>
                    <a:pt x="309592" y="64172"/>
                    <a:pt x="311672" y="61398"/>
                  </a:cubicBezTo>
                  <a:cubicBezTo>
                    <a:pt x="324270" y="44600"/>
                    <a:pt x="323580" y="46464"/>
                    <a:pt x="337986" y="41663"/>
                  </a:cubicBezTo>
                  <a:cubicBezTo>
                    <a:pt x="341275" y="39470"/>
                    <a:pt x="344241" y="36690"/>
                    <a:pt x="347853" y="35085"/>
                  </a:cubicBezTo>
                  <a:cubicBezTo>
                    <a:pt x="369266" y="25568"/>
                    <a:pt x="377817" y="27576"/>
                    <a:pt x="403770" y="25217"/>
                  </a:cubicBezTo>
                  <a:cubicBezTo>
                    <a:pt x="410348" y="23024"/>
                    <a:pt x="416778" y="20321"/>
                    <a:pt x="423505" y="18639"/>
                  </a:cubicBezTo>
                  <a:cubicBezTo>
                    <a:pt x="427718" y="17586"/>
                    <a:pt x="441812" y="14418"/>
                    <a:pt x="446529" y="12060"/>
                  </a:cubicBezTo>
                  <a:cubicBezTo>
                    <a:pt x="447916" y="11367"/>
                    <a:pt x="452560" y="0"/>
                    <a:pt x="453108" y="8771"/>
                  </a:cubicBezTo>
                  <a:close/>
                </a:path>
              </a:pathLst>
            </a:custGeom>
            <a:solidFill>
              <a:srgbClr val="E4EF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" name="Полилиния 60"/>
            <p:cNvSpPr/>
            <p:nvPr/>
          </p:nvSpPr>
          <p:spPr>
            <a:xfrm>
              <a:off x="4078040" y="3454400"/>
              <a:ext cx="1533188" cy="917581"/>
            </a:xfrm>
            <a:custGeom>
              <a:avLst/>
              <a:gdLst>
                <a:gd name="connsiteX0" fmla="*/ 1056111 w 1533046"/>
                <a:gd name="connsiteY0" fmla="*/ 6285 h 917396"/>
                <a:gd name="connsiteX1" fmla="*/ 1033086 w 1533046"/>
                <a:gd name="connsiteY1" fmla="*/ 6285 h 917396"/>
                <a:gd name="connsiteX2" fmla="*/ 1019929 w 1533046"/>
                <a:gd name="connsiteY2" fmla="*/ 19442 h 917396"/>
                <a:gd name="connsiteX3" fmla="*/ 1016640 w 1533046"/>
                <a:gd name="connsiteY3" fmla="*/ 29310 h 917396"/>
                <a:gd name="connsiteX4" fmla="*/ 1000194 w 1533046"/>
                <a:gd name="connsiteY4" fmla="*/ 45756 h 917396"/>
                <a:gd name="connsiteX5" fmla="*/ 996905 w 1533046"/>
                <a:gd name="connsiteY5" fmla="*/ 55624 h 917396"/>
                <a:gd name="connsiteX6" fmla="*/ 983748 w 1533046"/>
                <a:gd name="connsiteY6" fmla="*/ 75359 h 917396"/>
                <a:gd name="connsiteX7" fmla="*/ 980459 w 1533046"/>
                <a:gd name="connsiteY7" fmla="*/ 85226 h 917396"/>
                <a:gd name="connsiteX8" fmla="*/ 957434 w 1533046"/>
                <a:gd name="connsiteY8" fmla="*/ 108251 h 917396"/>
                <a:gd name="connsiteX9" fmla="*/ 947567 w 1533046"/>
                <a:gd name="connsiteY9" fmla="*/ 118119 h 917396"/>
                <a:gd name="connsiteX10" fmla="*/ 917964 w 1533046"/>
                <a:gd name="connsiteY10" fmla="*/ 134565 h 917396"/>
                <a:gd name="connsiteX11" fmla="*/ 911385 w 1533046"/>
                <a:gd name="connsiteY11" fmla="*/ 141143 h 917396"/>
                <a:gd name="connsiteX12" fmla="*/ 901518 w 1533046"/>
                <a:gd name="connsiteY12" fmla="*/ 147721 h 917396"/>
                <a:gd name="connsiteX13" fmla="*/ 881783 w 1533046"/>
                <a:gd name="connsiteY13" fmla="*/ 164167 h 917396"/>
                <a:gd name="connsiteX14" fmla="*/ 871915 w 1533046"/>
                <a:gd name="connsiteY14" fmla="*/ 167457 h 917396"/>
                <a:gd name="connsiteX15" fmla="*/ 852180 w 1533046"/>
                <a:gd name="connsiteY15" fmla="*/ 180614 h 917396"/>
                <a:gd name="connsiteX16" fmla="*/ 832444 w 1533046"/>
                <a:gd name="connsiteY16" fmla="*/ 197060 h 917396"/>
                <a:gd name="connsiteX17" fmla="*/ 819288 w 1533046"/>
                <a:gd name="connsiteY17" fmla="*/ 203638 h 917396"/>
                <a:gd name="connsiteX18" fmla="*/ 812709 w 1533046"/>
                <a:gd name="connsiteY18" fmla="*/ 210216 h 917396"/>
                <a:gd name="connsiteX19" fmla="*/ 786396 w 1533046"/>
                <a:gd name="connsiteY19" fmla="*/ 223373 h 917396"/>
                <a:gd name="connsiteX20" fmla="*/ 763371 w 1533046"/>
                <a:gd name="connsiteY20" fmla="*/ 236530 h 917396"/>
                <a:gd name="connsiteX21" fmla="*/ 743636 w 1533046"/>
                <a:gd name="connsiteY21" fmla="*/ 249687 h 917396"/>
                <a:gd name="connsiteX22" fmla="*/ 730479 w 1533046"/>
                <a:gd name="connsiteY22" fmla="*/ 259555 h 917396"/>
                <a:gd name="connsiteX23" fmla="*/ 707455 w 1533046"/>
                <a:gd name="connsiteY23" fmla="*/ 266133 h 917396"/>
                <a:gd name="connsiteX24" fmla="*/ 691009 w 1533046"/>
                <a:gd name="connsiteY24" fmla="*/ 272711 h 917396"/>
                <a:gd name="connsiteX25" fmla="*/ 674562 w 1533046"/>
                <a:gd name="connsiteY25" fmla="*/ 276001 h 917396"/>
                <a:gd name="connsiteX26" fmla="*/ 661406 w 1533046"/>
                <a:gd name="connsiteY26" fmla="*/ 279290 h 917396"/>
                <a:gd name="connsiteX27" fmla="*/ 621935 w 1533046"/>
                <a:gd name="connsiteY27" fmla="*/ 289157 h 917396"/>
                <a:gd name="connsiteX28" fmla="*/ 615357 w 1533046"/>
                <a:gd name="connsiteY28" fmla="*/ 295736 h 917396"/>
                <a:gd name="connsiteX29" fmla="*/ 579175 w 1533046"/>
                <a:gd name="connsiteY29" fmla="*/ 308893 h 917396"/>
                <a:gd name="connsiteX30" fmla="*/ 569308 w 1533046"/>
                <a:gd name="connsiteY30" fmla="*/ 312182 h 917396"/>
                <a:gd name="connsiteX31" fmla="*/ 559440 w 1533046"/>
                <a:gd name="connsiteY31" fmla="*/ 322050 h 917396"/>
                <a:gd name="connsiteX32" fmla="*/ 546283 w 1533046"/>
                <a:gd name="connsiteY32" fmla="*/ 328628 h 917396"/>
                <a:gd name="connsiteX33" fmla="*/ 536416 w 1533046"/>
                <a:gd name="connsiteY33" fmla="*/ 335206 h 917396"/>
                <a:gd name="connsiteX34" fmla="*/ 523259 w 1533046"/>
                <a:gd name="connsiteY34" fmla="*/ 345074 h 917396"/>
                <a:gd name="connsiteX35" fmla="*/ 516680 w 1533046"/>
                <a:gd name="connsiteY35" fmla="*/ 354942 h 917396"/>
                <a:gd name="connsiteX36" fmla="*/ 506813 w 1533046"/>
                <a:gd name="connsiteY36" fmla="*/ 358231 h 917396"/>
                <a:gd name="connsiteX37" fmla="*/ 496945 w 1533046"/>
                <a:gd name="connsiteY37" fmla="*/ 368098 h 917396"/>
                <a:gd name="connsiteX38" fmla="*/ 490367 w 1533046"/>
                <a:gd name="connsiteY38" fmla="*/ 377966 h 917396"/>
                <a:gd name="connsiteX39" fmla="*/ 473921 w 1533046"/>
                <a:gd name="connsiteY39" fmla="*/ 394412 h 917396"/>
                <a:gd name="connsiteX40" fmla="*/ 460764 w 1533046"/>
                <a:gd name="connsiteY40" fmla="*/ 414147 h 917396"/>
                <a:gd name="connsiteX41" fmla="*/ 447607 w 1533046"/>
                <a:gd name="connsiteY41" fmla="*/ 443750 h 917396"/>
                <a:gd name="connsiteX42" fmla="*/ 434450 w 1533046"/>
                <a:gd name="connsiteY42" fmla="*/ 456907 h 917396"/>
                <a:gd name="connsiteX43" fmla="*/ 424583 w 1533046"/>
                <a:gd name="connsiteY43" fmla="*/ 466775 h 917396"/>
                <a:gd name="connsiteX44" fmla="*/ 404847 w 1533046"/>
                <a:gd name="connsiteY44" fmla="*/ 479932 h 917396"/>
                <a:gd name="connsiteX45" fmla="*/ 368666 w 1533046"/>
                <a:gd name="connsiteY45" fmla="*/ 493088 h 917396"/>
                <a:gd name="connsiteX46" fmla="*/ 355509 w 1533046"/>
                <a:gd name="connsiteY46" fmla="*/ 499667 h 917396"/>
                <a:gd name="connsiteX47" fmla="*/ 339063 w 1533046"/>
                <a:gd name="connsiteY47" fmla="*/ 512824 h 917396"/>
                <a:gd name="connsiteX48" fmla="*/ 329196 w 1533046"/>
                <a:gd name="connsiteY48" fmla="*/ 519402 h 917396"/>
                <a:gd name="connsiteX49" fmla="*/ 309460 w 1533046"/>
                <a:gd name="connsiteY49" fmla="*/ 535848 h 917396"/>
                <a:gd name="connsiteX50" fmla="*/ 299593 w 1533046"/>
                <a:gd name="connsiteY50" fmla="*/ 539137 h 917396"/>
                <a:gd name="connsiteX51" fmla="*/ 283147 w 1533046"/>
                <a:gd name="connsiteY51" fmla="*/ 552294 h 917396"/>
                <a:gd name="connsiteX52" fmla="*/ 266701 w 1533046"/>
                <a:gd name="connsiteY52" fmla="*/ 565451 h 917396"/>
                <a:gd name="connsiteX53" fmla="*/ 253544 w 1533046"/>
                <a:gd name="connsiteY53" fmla="*/ 581897 h 917396"/>
                <a:gd name="connsiteX54" fmla="*/ 246965 w 1533046"/>
                <a:gd name="connsiteY54" fmla="*/ 591765 h 917396"/>
                <a:gd name="connsiteX55" fmla="*/ 237098 w 1533046"/>
                <a:gd name="connsiteY55" fmla="*/ 604921 h 917396"/>
                <a:gd name="connsiteX56" fmla="*/ 230519 w 1533046"/>
                <a:gd name="connsiteY56" fmla="*/ 614789 h 917396"/>
                <a:gd name="connsiteX57" fmla="*/ 214073 w 1533046"/>
                <a:gd name="connsiteY57" fmla="*/ 631235 h 917396"/>
                <a:gd name="connsiteX58" fmla="*/ 200916 w 1533046"/>
                <a:gd name="connsiteY58" fmla="*/ 634524 h 917396"/>
                <a:gd name="connsiteX59" fmla="*/ 168024 w 1533046"/>
                <a:gd name="connsiteY59" fmla="*/ 664127 h 917396"/>
                <a:gd name="connsiteX60" fmla="*/ 164735 w 1533046"/>
                <a:gd name="connsiteY60" fmla="*/ 673995 h 917396"/>
                <a:gd name="connsiteX61" fmla="*/ 148289 w 1533046"/>
                <a:gd name="connsiteY61" fmla="*/ 693730 h 917396"/>
                <a:gd name="connsiteX62" fmla="*/ 135132 w 1533046"/>
                <a:gd name="connsiteY62" fmla="*/ 710176 h 917396"/>
                <a:gd name="connsiteX63" fmla="*/ 128554 w 1533046"/>
                <a:gd name="connsiteY63" fmla="*/ 723333 h 917396"/>
                <a:gd name="connsiteX64" fmla="*/ 118686 w 1533046"/>
                <a:gd name="connsiteY64" fmla="*/ 729911 h 917396"/>
                <a:gd name="connsiteX65" fmla="*/ 102240 w 1533046"/>
                <a:gd name="connsiteY65" fmla="*/ 739779 h 917396"/>
                <a:gd name="connsiteX66" fmla="*/ 92373 w 1533046"/>
                <a:gd name="connsiteY66" fmla="*/ 746357 h 917396"/>
                <a:gd name="connsiteX67" fmla="*/ 66059 w 1533046"/>
                <a:gd name="connsiteY67" fmla="*/ 766093 h 917396"/>
                <a:gd name="connsiteX68" fmla="*/ 36456 w 1533046"/>
                <a:gd name="connsiteY68" fmla="*/ 772671 h 917396"/>
                <a:gd name="connsiteX69" fmla="*/ 23299 w 1533046"/>
                <a:gd name="connsiteY69" fmla="*/ 798985 h 917396"/>
                <a:gd name="connsiteX70" fmla="*/ 20010 w 1533046"/>
                <a:gd name="connsiteY70" fmla="*/ 808852 h 917396"/>
                <a:gd name="connsiteX71" fmla="*/ 6853 w 1533046"/>
                <a:gd name="connsiteY71" fmla="*/ 812142 h 917396"/>
                <a:gd name="connsiteX72" fmla="*/ 3564 w 1533046"/>
                <a:gd name="connsiteY72" fmla="*/ 861480 h 917396"/>
                <a:gd name="connsiteX73" fmla="*/ 275 w 1533046"/>
                <a:gd name="connsiteY73" fmla="*/ 871347 h 917396"/>
                <a:gd name="connsiteX74" fmla="*/ 3564 w 1533046"/>
                <a:gd name="connsiteY74" fmla="*/ 900950 h 917396"/>
                <a:gd name="connsiteX75" fmla="*/ 26588 w 1533046"/>
                <a:gd name="connsiteY75" fmla="*/ 917396 h 917396"/>
                <a:gd name="connsiteX76" fmla="*/ 102240 w 1533046"/>
                <a:gd name="connsiteY76" fmla="*/ 914107 h 917396"/>
                <a:gd name="connsiteX77" fmla="*/ 115397 w 1533046"/>
                <a:gd name="connsiteY77" fmla="*/ 910818 h 917396"/>
                <a:gd name="connsiteX78" fmla="*/ 148289 w 1533046"/>
                <a:gd name="connsiteY78" fmla="*/ 904239 h 917396"/>
                <a:gd name="connsiteX79" fmla="*/ 161446 w 1533046"/>
                <a:gd name="connsiteY79" fmla="*/ 900950 h 917396"/>
                <a:gd name="connsiteX80" fmla="*/ 181181 w 1533046"/>
                <a:gd name="connsiteY80" fmla="*/ 897661 h 917396"/>
                <a:gd name="connsiteX81" fmla="*/ 197627 w 1533046"/>
                <a:gd name="connsiteY81" fmla="*/ 894372 h 917396"/>
                <a:gd name="connsiteX82" fmla="*/ 207495 w 1533046"/>
                <a:gd name="connsiteY82" fmla="*/ 887793 h 917396"/>
                <a:gd name="connsiteX83" fmla="*/ 250255 w 1533046"/>
                <a:gd name="connsiteY83" fmla="*/ 881215 h 917396"/>
                <a:gd name="connsiteX84" fmla="*/ 260122 w 1533046"/>
                <a:gd name="connsiteY84" fmla="*/ 877926 h 917396"/>
                <a:gd name="connsiteX85" fmla="*/ 302882 w 1533046"/>
                <a:gd name="connsiteY85" fmla="*/ 871347 h 917396"/>
                <a:gd name="connsiteX86" fmla="*/ 345642 w 1533046"/>
                <a:gd name="connsiteY86" fmla="*/ 858191 h 917396"/>
                <a:gd name="connsiteX87" fmla="*/ 368666 w 1533046"/>
                <a:gd name="connsiteY87" fmla="*/ 854901 h 917396"/>
                <a:gd name="connsiteX88" fmla="*/ 394980 w 1533046"/>
                <a:gd name="connsiteY88" fmla="*/ 848323 h 917396"/>
                <a:gd name="connsiteX89" fmla="*/ 418004 w 1533046"/>
                <a:gd name="connsiteY89" fmla="*/ 845034 h 917396"/>
                <a:gd name="connsiteX90" fmla="*/ 444318 w 1533046"/>
                <a:gd name="connsiteY90" fmla="*/ 838455 h 917396"/>
                <a:gd name="connsiteX91" fmla="*/ 473921 w 1533046"/>
                <a:gd name="connsiteY91" fmla="*/ 835166 h 917396"/>
                <a:gd name="connsiteX92" fmla="*/ 490367 w 1533046"/>
                <a:gd name="connsiteY92" fmla="*/ 831877 h 917396"/>
                <a:gd name="connsiteX93" fmla="*/ 533127 w 1533046"/>
                <a:gd name="connsiteY93" fmla="*/ 812142 h 917396"/>
                <a:gd name="connsiteX94" fmla="*/ 552862 w 1533046"/>
                <a:gd name="connsiteY94" fmla="*/ 798985 h 917396"/>
                <a:gd name="connsiteX95" fmla="*/ 569308 w 1533046"/>
                <a:gd name="connsiteY95" fmla="*/ 785828 h 917396"/>
                <a:gd name="connsiteX96" fmla="*/ 589043 w 1533046"/>
                <a:gd name="connsiteY96" fmla="*/ 766093 h 917396"/>
                <a:gd name="connsiteX97" fmla="*/ 608778 w 1533046"/>
                <a:gd name="connsiteY97" fmla="*/ 746357 h 917396"/>
                <a:gd name="connsiteX98" fmla="*/ 621935 w 1533046"/>
                <a:gd name="connsiteY98" fmla="*/ 729911 h 917396"/>
                <a:gd name="connsiteX99" fmla="*/ 638381 w 1533046"/>
                <a:gd name="connsiteY99" fmla="*/ 716755 h 917396"/>
                <a:gd name="connsiteX100" fmla="*/ 651538 w 1533046"/>
                <a:gd name="connsiteY100" fmla="*/ 700309 h 917396"/>
                <a:gd name="connsiteX101" fmla="*/ 661406 w 1533046"/>
                <a:gd name="connsiteY101" fmla="*/ 693730 h 917396"/>
                <a:gd name="connsiteX102" fmla="*/ 671273 w 1533046"/>
                <a:gd name="connsiteY102" fmla="*/ 683862 h 917396"/>
                <a:gd name="connsiteX103" fmla="*/ 684430 w 1533046"/>
                <a:gd name="connsiteY103" fmla="*/ 673995 h 917396"/>
                <a:gd name="connsiteX104" fmla="*/ 694298 w 1533046"/>
                <a:gd name="connsiteY104" fmla="*/ 664127 h 917396"/>
                <a:gd name="connsiteX105" fmla="*/ 714033 w 1533046"/>
                <a:gd name="connsiteY105" fmla="*/ 657549 h 917396"/>
                <a:gd name="connsiteX106" fmla="*/ 753503 w 1533046"/>
                <a:gd name="connsiteY106" fmla="*/ 624657 h 917396"/>
                <a:gd name="connsiteX107" fmla="*/ 776528 w 1533046"/>
                <a:gd name="connsiteY107" fmla="*/ 611500 h 917396"/>
                <a:gd name="connsiteX108" fmla="*/ 792974 w 1533046"/>
                <a:gd name="connsiteY108" fmla="*/ 595054 h 917396"/>
                <a:gd name="connsiteX109" fmla="*/ 822577 w 1533046"/>
                <a:gd name="connsiteY109" fmla="*/ 575319 h 917396"/>
                <a:gd name="connsiteX110" fmla="*/ 848891 w 1533046"/>
                <a:gd name="connsiteY110" fmla="*/ 555583 h 917396"/>
                <a:gd name="connsiteX111" fmla="*/ 858758 w 1533046"/>
                <a:gd name="connsiteY111" fmla="*/ 545716 h 917396"/>
                <a:gd name="connsiteX112" fmla="*/ 875204 w 1533046"/>
                <a:gd name="connsiteY112" fmla="*/ 532559 h 917396"/>
                <a:gd name="connsiteX113" fmla="*/ 885072 w 1533046"/>
                <a:gd name="connsiteY113" fmla="*/ 525980 h 917396"/>
                <a:gd name="connsiteX114" fmla="*/ 901518 w 1533046"/>
                <a:gd name="connsiteY114" fmla="*/ 509534 h 917396"/>
                <a:gd name="connsiteX115" fmla="*/ 908096 w 1533046"/>
                <a:gd name="connsiteY115" fmla="*/ 499667 h 917396"/>
                <a:gd name="connsiteX116" fmla="*/ 921253 w 1533046"/>
                <a:gd name="connsiteY116" fmla="*/ 486510 h 917396"/>
                <a:gd name="connsiteX117" fmla="*/ 927832 w 1533046"/>
                <a:gd name="connsiteY117" fmla="*/ 476642 h 917396"/>
                <a:gd name="connsiteX118" fmla="*/ 937699 w 1533046"/>
                <a:gd name="connsiteY118" fmla="*/ 463485 h 917396"/>
                <a:gd name="connsiteX119" fmla="*/ 954145 w 1533046"/>
                <a:gd name="connsiteY119" fmla="*/ 443750 h 917396"/>
                <a:gd name="connsiteX120" fmla="*/ 964013 w 1533046"/>
                <a:gd name="connsiteY120" fmla="*/ 427304 h 917396"/>
                <a:gd name="connsiteX121" fmla="*/ 970591 w 1533046"/>
                <a:gd name="connsiteY121" fmla="*/ 404280 h 917396"/>
                <a:gd name="connsiteX122" fmla="*/ 993616 w 1533046"/>
                <a:gd name="connsiteY122" fmla="*/ 377966 h 917396"/>
                <a:gd name="connsiteX123" fmla="*/ 1006773 w 1533046"/>
                <a:gd name="connsiteY123" fmla="*/ 371388 h 917396"/>
                <a:gd name="connsiteX124" fmla="*/ 1026508 w 1533046"/>
                <a:gd name="connsiteY124" fmla="*/ 361520 h 917396"/>
                <a:gd name="connsiteX125" fmla="*/ 1082424 w 1533046"/>
                <a:gd name="connsiteY125" fmla="*/ 368098 h 917396"/>
                <a:gd name="connsiteX126" fmla="*/ 1102160 w 1533046"/>
                <a:gd name="connsiteY126" fmla="*/ 374677 h 917396"/>
                <a:gd name="connsiteX127" fmla="*/ 1112027 w 1533046"/>
                <a:gd name="connsiteY127" fmla="*/ 384544 h 917396"/>
                <a:gd name="connsiteX128" fmla="*/ 1121895 w 1533046"/>
                <a:gd name="connsiteY128" fmla="*/ 387834 h 917396"/>
                <a:gd name="connsiteX129" fmla="*/ 1135052 w 1533046"/>
                <a:gd name="connsiteY129" fmla="*/ 394412 h 917396"/>
                <a:gd name="connsiteX130" fmla="*/ 1154787 w 1533046"/>
                <a:gd name="connsiteY130" fmla="*/ 400991 h 917396"/>
                <a:gd name="connsiteX131" fmla="*/ 1164655 w 1533046"/>
                <a:gd name="connsiteY131" fmla="*/ 407569 h 917396"/>
                <a:gd name="connsiteX132" fmla="*/ 1207414 w 1533046"/>
                <a:gd name="connsiteY132" fmla="*/ 417437 h 917396"/>
                <a:gd name="connsiteX133" fmla="*/ 1230439 w 1533046"/>
                <a:gd name="connsiteY133" fmla="*/ 424015 h 917396"/>
                <a:gd name="connsiteX134" fmla="*/ 1279777 w 1533046"/>
                <a:gd name="connsiteY134" fmla="*/ 427304 h 917396"/>
                <a:gd name="connsiteX135" fmla="*/ 1296223 w 1533046"/>
                <a:gd name="connsiteY135" fmla="*/ 430593 h 917396"/>
                <a:gd name="connsiteX136" fmla="*/ 1302801 w 1533046"/>
                <a:gd name="connsiteY136" fmla="*/ 437172 h 917396"/>
                <a:gd name="connsiteX137" fmla="*/ 1322537 w 1533046"/>
                <a:gd name="connsiteY137" fmla="*/ 447039 h 917396"/>
                <a:gd name="connsiteX138" fmla="*/ 1332404 w 1533046"/>
                <a:gd name="connsiteY138" fmla="*/ 463485 h 917396"/>
                <a:gd name="connsiteX139" fmla="*/ 1338983 w 1533046"/>
                <a:gd name="connsiteY139" fmla="*/ 470064 h 917396"/>
                <a:gd name="connsiteX140" fmla="*/ 1352139 w 1533046"/>
                <a:gd name="connsiteY140" fmla="*/ 479932 h 917396"/>
                <a:gd name="connsiteX141" fmla="*/ 1362007 w 1533046"/>
                <a:gd name="connsiteY141" fmla="*/ 483221 h 917396"/>
                <a:gd name="connsiteX142" fmla="*/ 1427791 w 1533046"/>
                <a:gd name="connsiteY142" fmla="*/ 486510 h 917396"/>
                <a:gd name="connsiteX143" fmla="*/ 1437659 w 1533046"/>
                <a:gd name="connsiteY143" fmla="*/ 489799 h 917396"/>
                <a:gd name="connsiteX144" fmla="*/ 1477129 w 1533046"/>
                <a:gd name="connsiteY144" fmla="*/ 496378 h 917396"/>
                <a:gd name="connsiteX145" fmla="*/ 1506732 w 1533046"/>
                <a:gd name="connsiteY145" fmla="*/ 499667 h 917396"/>
                <a:gd name="connsiteX146" fmla="*/ 1513311 w 1533046"/>
                <a:gd name="connsiteY146" fmla="*/ 493088 h 917396"/>
                <a:gd name="connsiteX147" fmla="*/ 1533046 w 1533046"/>
                <a:gd name="connsiteY147" fmla="*/ 486510 h 917396"/>
                <a:gd name="connsiteX148" fmla="*/ 1529757 w 1533046"/>
                <a:gd name="connsiteY148" fmla="*/ 453618 h 917396"/>
                <a:gd name="connsiteX149" fmla="*/ 1510021 w 1533046"/>
                <a:gd name="connsiteY149" fmla="*/ 427304 h 917396"/>
                <a:gd name="connsiteX150" fmla="*/ 1486997 w 1533046"/>
                <a:gd name="connsiteY150" fmla="*/ 400991 h 917396"/>
                <a:gd name="connsiteX151" fmla="*/ 1477129 w 1533046"/>
                <a:gd name="connsiteY151" fmla="*/ 397701 h 917396"/>
                <a:gd name="connsiteX152" fmla="*/ 1473840 w 1533046"/>
                <a:gd name="connsiteY152" fmla="*/ 387834 h 917396"/>
                <a:gd name="connsiteX153" fmla="*/ 1463973 w 1533046"/>
                <a:gd name="connsiteY153" fmla="*/ 384544 h 917396"/>
                <a:gd name="connsiteX154" fmla="*/ 1450816 w 1533046"/>
                <a:gd name="connsiteY154" fmla="*/ 374677 h 917396"/>
                <a:gd name="connsiteX155" fmla="*/ 1440948 w 1533046"/>
                <a:gd name="connsiteY155" fmla="*/ 368098 h 917396"/>
                <a:gd name="connsiteX156" fmla="*/ 1431080 w 1533046"/>
                <a:gd name="connsiteY156" fmla="*/ 358231 h 917396"/>
                <a:gd name="connsiteX157" fmla="*/ 1411345 w 1533046"/>
                <a:gd name="connsiteY157" fmla="*/ 345074 h 917396"/>
                <a:gd name="connsiteX158" fmla="*/ 1401478 w 1533046"/>
                <a:gd name="connsiteY158" fmla="*/ 338496 h 917396"/>
                <a:gd name="connsiteX159" fmla="*/ 1385032 w 1533046"/>
                <a:gd name="connsiteY159" fmla="*/ 322050 h 917396"/>
                <a:gd name="connsiteX160" fmla="*/ 1365296 w 1533046"/>
                <a:gd name="connsiteY160" fmla="*/ 308893 h 917396"/>
                <a:gd name="connsiteX161" fmla="*/ 1342272 w 1533046"/>
                <a:gd name="connsiteY161" fmla="*/ 292447 h 917396"/>
                <a:gd name="connsiteX162" fmla="*/ 1325826 w 1533046"/>
                <a:gd name="connsiteY162" fmla="*/ 272711 h 917396"/>
                <a:gd name="connsiteX163" fmla="*/ 1319247 w 1533046"/>
                <a:gd name="connsiteY163" fmla="*/ 259555 h 917396"/>
                <a:gd name="connsiteX164" fmla="*/ 1312669 w 1533046"/>
                <a:gd name="connsiteY164" fmla="*/ 252976 h 917396"/>
                <a:gd name="connsiteX165" fmla="*/ 1299512 w 1533046"/>
                <a:gd name="connsiteY165" fmla="*/ 233241 h 917396"/>
                <a:gd name="connsiteX166" fmla="*/ 1260042 w 1533046"/>
                <a:gd name="connsiteY166" fmla="*/ 193770 h 917396"/>
                <a:gd name="connsiteX167" fmla="*/ 1253463 w 1533046"/>
                <a:gd name="connsiteY167" fmla="*/ 187192 h 917396"/>
                <a:gd name="connsiteX168" fmla="*/ 1246885 w 1533046"/>
                <a:gd name="connsiteY168" fmla="*/ 177324 h 917396"/>
                <a:gd name="connsiteX169" fmla="*/ 1227150 w 1533046"/>
                <a:gd name="connsiteY169" fmla="*/ 164167 h 917396"/>
                <a:gd name="connsiteX170" fmla="*/ 1220571 w 1533046"/>
                <a:gd name="connsiteY170" fmla="*/ 157589 h 917396"/>
                <a:gd name="connsiteX171" fmla="*/ 1204125 w 1533046"/>
                <a:gd name="connsiteY171" fmla="*/ 147721 h 917396"/>
                <a:gd name="connsiteX172" fmla="*/ 1194257 w 1533046"/>
                <a:gd name="connsiteY172" fmla="*/ 137854 h 917396"/>
                <a:gd name="connsiteX173" fmla="*/ 1184390 w 1533046"/>
                <a:gd name="connsiteY173" fmla="*/ 131275 h 917396"/>
                <a:gd name="connsiteX174" fmla="*/ 1171233 w 1533046"/>
                <a:gd name="connsiteY174" fmla="*/ 118119 h 917396"/>
                <a:gd name="connsiteX175" fmla="*/ 1161365 w 1533046"/>
                <a:gd name="connsiteY175" fmla="*/ 114829 h 917396"/>
                <a:gd name="connsiteX176" fmla="*/ 1135052 w 1533046"/>
                <a:gd name="connsiteY176" fmla="*/ 95094 h 917396"/>
                <a:gd name="connsiteX177" fmla="*/ 1118606 w 1533046"/>
                <a:gd name="connsiteY177" fmla="*/ 81937 h 917396"/>
                <a:gd name="connsiteX178" fmla="*/ 1115316 w 1533046"/>
                <a:gd name="connsiteY178" fmla="*/ 72070 h 917396"/>
                <a:gd name="connsiteX179" fmla="*/ 1098870 w 1533046"/>
                <a:gd name="connsiteY179" fmla="*/ 55624 h 917396"/>
                <a:gd name="connsiteX180" fmla="*/ 1089003 w 1533046"/>
                <a:gd name="connsiteY180" fmla="*/ 29310 h 917396"/>
                <a:gd name="connsiteX181" fmla="*/ 1075846 w 1533046"/>
                <a:gd name="connsiteY181" fmla="*/ 16153 h 917396"/>
                <a:gd name="connsiteX182" fmla="*/ 1056111 w 1533046"/>
                <a:gd name="connsiteY182" fmla="*/ 6285 h 917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</a:cxnLst>
              <a:rect l="l" t="t" r="r" b="b"/>
              <a:pathLst>
                <a:path w="1533046" h="917396">
                  <a:moveTo>
                    <a:pt x="1056111" y="6285"/>
                  </a:moveTo>
                  <a:cubicBezTo>
                    <a:pt x="1048984" y="4640"/>
                    <a:pt x="1043142" y="0"/>
                    <a:pt x="1033086" y="6285"/>
                  </a:cubicBezTo>
                  <a:cubicBezTo>
                    <a:pt x="1027826" y="9572"/>
                    <a:pt x="1019929" y="19442"/>
                    <a:pt x="1019929" y="19442"/>
                  </a:cubicBezTo>
                  <a:cubicBezTo>
                    <a:pt x="1018833" y="22731"/>
                    <a:pt x="1018720" y="26536"/>
                    <a:pt x="1016640" y="29310"/>
                  </a:cubicBezTo>
                  <a:cubicBezTo>
                    <a:pt x="1011988" y="35512"/>
                    <a:pt x="1000194" y="45756"/>
                    <a:pt x="1000194" y="45756"/>
                  </a:cubicBezTo>
                  <a:cubicBezTo>
                    <a:pt x="999098" y="49045"/>
                    <a:pt x="998589" y="52593"/>
                    <a:pt x="996905" y="55624"/>
                  </a:cubicBezTo>
                  <a:cubicBezTo>
                    <a:pt x="993065" y="62535"/>
                    <a:pt x="983748" y="75359"/>
                    <a:pt x="983748" y="75359"/>
                  </a:cubicBezTo>
                  <a:cubicBezTo>
                    <a:pt x="982652" y="78648"/>
                    <a:pt x="982539" y="82452"/>
                    <a:pt x="980459" y="85226"/>
                  </a:cubicBezTo>
                  <a:cubicBezTo>
                    <a:pt x="980442" y="85249"/>
                    <a:pt x="962047" y="103638"/>
                    <a:pt x="957434" y="108251"/>
                  </a:cubicBezTo>
                  <a:cubicBezTo>
                    <a:pt x="954145" y="111540"/>
                    <a:pt x="951728" y="116039"/>
                    <a:pt x="947567" y="118119"/>
                  </a:cubicBezTo>
                  <a:cubicBezTo>
                    <a:pt x="937135" y="123335"/>
                    <a:pt x="927606" y="127678"/>
                    <a:pt x="917964" y="134565"/>
                  </a:cubicBezTo>
                  <a:cubicBezTo>
                    <a:pt x="915440" y="136367"/>
                    <a:pt x="913807" y="139206"/>
                    <a:pt x="911385" y="141143"/>
                  </a:cubicBezTo>
                  <a:cubicBezTo>
                    <a:pt x="908298" y="143612"/>
                    <a:pt x="904605" y="145252"/>
                    <a:pt x="901518" y="147721"/>
                  </a:cubicBezTo>
                  <a:cubicBezTo>
                    <a:pt x="888826" y="157875"/>
                    <a:pt x="901374" y="152972"/>
                    <a:pt x="881783" y="164167"/>
                  </a:cubicBezTo>
                  <a:cubicBezTo>
                    <a:pt x="878773" y="165887"/>
                    <a:pt x="874946" y="165773"/>
                    <a:pt x="871915" y="167457"/>
                  </a:cubicBezTo>
                  <a:cubicBezTo>
                    <a:pt x="865004" y="171297"/>
                    <a:pt x="857771" y="175024"/>
                    <a:pt x="852180" y="180614"/>
                  </a:cubicBezTo>
                  <a:cubicBezTo>
                    <a:pt x="844674" y="188119"/>
                    <a:pt x="842867" y="190546"/>
                    <a:pt x="832444" y="197060"/>
                  </a:cubicBezTo>
                  <a:cubicBezTo>
                    <a:pt x="828286" y="199659"/>
                    <a:pt x="823368" y="200918"/>
                    <a:pt x="819288" y="203638"/>
                  </a:cubicBezTo>
                  <a:cubicBezTo>
                    <a:pt x="816708" y="205358"/>
                    <a:pt x="815368" y="208620"/>
                    <a:pt x="812709" y="210216"/>
                  </a:cubicBezTo>
                  <a:cubicBezTo>
                    <a:pt x="804300" y="215261"/>
                    <a:pt x="794555" y="217933"/>
                    <a:pt x="786396" y="223373"/>
                  </a:cubicBezTo>
                  <a:cubicBezTo>
                    <a:pt x="772448" y="232672"/>
                    <a:pt x="780064" y="228184"/>
                    <a:pt x="763371" y="236530"/>
                  </a:cubicBezTo>
                  <a:cubicBezTo>
                    <a:pt x="749968" y="249935"/>
                    <a:pt x="764876" y="236412"/>
                    <a:pt x="743636" y="249687"/>
                  </a:cubicBezTo>
                  <a:cubicBezTo>
                    <a:pt x="738987" y="252592"/>
                    <a:pt x="735239" y="256835"/>
                    <a:pt x="730479" y="259555"/>
                  </a:cubicBezTo>
                  <a:cubicBezTo>
                    <a:pt x="726046" y="262088"/>
                    <a:pt x="711298" y="264852"/>
                    <a:pt x="707455" y="266133"/>
                  </a:cubicBezTo>
                  <a:cubicBezTo>
                    <a:pt x="701854" y="268000"/>
                    <a:pt x="696664" y="271014"/>
                    <a:pt x="691009" y="272711"/>
                  </a:cubicBezTo>
                  <a:cubicBezTo>
                    <a:pt x="685654" y="274318"/>
                    <a:pt x="680020" y="274788"/>
                    <a:pt x="674562" y="276001"/>
                  </a:cubicBezTo>
                  <a:cubicBezTo>
                    <a:pt x="670149" y="276982"/>
                    <a:pt x="665736" y="277991"/>
                    <a:pt x="661406" y="279290"/>
                  </a:cubicBezTo>
                  <a:cubicBezTo>
                    <a:pt x="628830" y="289062"/>
                    <a:pt x="654774" y="283684"/>
                    <a:pt x="621935" y="289157"/>
                  </a:cubicBezTo>
                  <a:cubicBezTo>
                    <a:pt x="619742" y="291350"/>
                    <a:pt x="618050" y="294197"/>
                    <a:pt x="615357" y="295736"/>
                  </a:cubicBezTo>
                  <a:cubicBezTo>
                    <a:pt x="608953" y="299395"/>
                    <a:pt x="585155" y="306900"/>
                    <a:pt x="579175" y="308893"/>
                  </a:cubicBezTo>
                  <a:lnTo>
                    <a:pt x="569308" y="312182"/>
                  </a:lnTo>
                  <a:cubicBezTo>
                    <a:pt x="566019" y="315471"/>
                    <a:pt x="563225" y="319346"/>
                    <a:pt x="559440" y="322050"/>
                  </a:cubicBezTo>
                  <a:cubicBezTo>
                    <a:pt x="555450" y="324900"/>
                    <a:pt x="550540" y="326195"/>
                    <a:pt x="546283" y="328628"/>
                  </a:cubicBezTo>
                  <a:cubicBezTo>
                    <a:pt x="542851" y="330589"/>
                    <a:pt x="539633" y="332908"/>
                    <a:pt x="536416" y="335206"/>
                  </a:cubicBezTo>
                  <a:cubicBezTo>
                    <a:pt x="531955" y="338392"/>
                    <a:pt x="527135" y="341198"/>
                    <a:pt x="523259" y="345074"/>
                  </a:cubicBezTo>
                  <a:cubicBezTo>
                    <a:pt x="520464" y="347869"/>
                    <a:pt x="519767" y="352472"/>
                    <a:pt x="516680" y="354942"/>
                  </a:cubicBezTo>
                  <a:cubicBezTo>
                    <a:pt x="513973" y="357108"/>
                    <a:pt x="510102" y="357135"/>
                    <a:pt x="506813" y="358231"/>
                  </a:cubicBezTo>
                  <a:cubicBezTo>
                    <a:pt x="503524" y="361520"/>
                    <a:pt x="499923" y="364525"/>
                    <a:pt x="496945" y="368098"/>
                  </a:cubicBezTo>
                  <a:cubicBezTo>
                    <a:pt x="494414" y="371135"/>
                    <a:pt x="492970" y="374991"/>
                    <a:pt x="490367" y="377966"/>
                  </a:cubicBezTo>
                  <a:cubicBezTo>
                    <a:pt x="485262" y="383801"/>
                    <a:pt x="478222" y="387961"/>
                    <a:pt x="473921" y="394412"/>
                  </a:cubicBezTo>
                  <a:lnTo>
                    <a:pt x="460764" y="414147"/>
                  </a:lnTo>
                  <a:cubicBezTo>
                    <a:pt x="452935" y="437633"/>
                    <a:pt x="458032" y="428113"/>
                    <a:pt x="447607" y="443750"/>
                  </a:cubicBezTo>
                  <a:cubicBezTo>
                    <a:pt x="441342" y="462547"/>
                    <a:pt x="449487" y="446882"/>
                    <a:pt x="434450" y="456907"/>
                  </a:cubicBezTo>
                  <a:cubicBezTo>
                    <a:pt x="430580" y="459487"/>
                    <a:pt x="428255" y="463919"/>
                    <a:pt x="424583" y="466775"/>
                  </a:cubicBezTo>
                  <a:cubicBezTo>
                    <a:pt x="418342" y="471629"/>
                    <a:pt x="411788" y="476146"/>
                    <a:pt x="404847" y="479932"/>
                  </a:cubicBezTo>
                  <a:cubicBezTo>
                    <a:pt x="376061" y="495633"/>
                    <a:pt x="400934" y="476953"/>
                    <a:pt x="368666" y="493088"/>
                  </a:cubicBezTo>
                  <a:cubicBezTo>
                    <a:pt x="364280" y="495281"/>
                    <a:pt x="359766" y="497234"/>
                    <a:pt x="355509" y="499667"/>
                  </a:cubicBezTo>
                  <a:cubicBezTo>
                    <a:pt x="337793" y="509791"/>
                    <a:pt x="352571" y="502018"/>
                    <a:pt x="339063" y="512824"/>
                  </a:cubicBezTo>
                  <a:cubicBezTo>
                    <a:pt x="335976" y="515293"/>
                    <a:pt x="332233" y="516871"/>
                    <a:pt x="329196" y="519402"/>
                  </a:cubicBezTo>
                  <a:cubicBezTo>
                    <a:pt x="318283" y="528497"/>
                    <a:pt x="321712" y="529722"/>
                    <a:pt x="309460" y="535848"/>
                  </a:cubicBezTo>
                  <a:cubicBezTo>
                    <a:pt x="306359" y="537398"/>
                    <a:pt x="302882" y="538041"/>
                    <a:pt x="299593" y="539137"/>
                  </a:cubicBezTo>
                  <a:cubicBezTo>
                    <a:pt x="283707" y="555023"/>
                    <a:pt x="303894" y="535696"/>
                    <a:pt x="283147" y="552294"/>
                  </a:cubicBezTo>
                  <a:cubicBezTo>
                    <a:pt x="259714" y="571041"/>
                    <a:pt x="297068" y="545207"/>
                    <a:pt x="266701" y="565451"/>
                  </a:cubicBezTo>
                  <a:cubicBezTo>
                    <a:pt x="260296" y="584662"/>
                    <a:pt x="268422" y="567019"/>
                    <a:pt x="253544" y="581897"/>
                  </a:cubicBezTo>
                  <a:cubicBezTo>
                    <a:pt x="250749" y="584692"/>
                    <a:pt x="249263" y="588548"/>
                    <a:pt x="246965" y="591765"/>
                  </a:cubicBezTo>
                  <a:cubicBezTo>
                    <a:pt x="243779" y="596226"/>
                    <a:pt x="240284" y="600460"/>
                    <a:pt x="237098" y="604921"/>
                  </a:cubicBezTo>
                  <a:cubicBezTo>
                    <a:pt x="234800" y="608138"/>
                    <a:pt x="233122" y="611814"/>
                    <a:pt x="230519" y="614789"/>
                  </a:cubicBezTo>
                  <a:cubicBezTo>
                    <a:pt x="225414" y="620623"/>
                    <a:pt x="221594" y="629355"/>
                    <a:pt x="214073" y="631235"/>
                  </a:cubicBezTo>
                  <a:lnTo>
                    <a:pt x="200916" y="634524"/>
                  </a:lnTo>
                  <a:cubicBezTo>
                    <a:pt x="177305" y="658136"/>
                    <a:pt x="188624" y="648678"/>
                    <a:pt x="168024" y="664127"/>
                  </a:cubicBezTo>
                  <a:cubicBezTo>
                    <a:pt x="166928" y="667416"/>
                    <a:pt x="166455" y="670985"/>
                    <a:pt x="164735" y="673995"/>
                  </a:cubicBezTo>
                  <a:cubicBezTo>
                    <a:pt x="153535" y="693596"/>
                    <a:pt x="158446" y="681034"/>
                    <a:pt x="148289" y="693730"/>
                  </a:cubicBezTo>
                  <a:cubicBezTo>
                    <a:pt x="131692" y="714476"/>
                    <a:pt x="151017" y="694293"/>
                    <a:pt x="135132" y="710176"/>
                  </a:cubicBezTo>
                  <a:cubicBezTo>
                    <a:pt x="132939" y="714562"/>
                    <a:pt x="131693" y="719566"/>
                    <a:pt x="128554" y="723333"/>
                  </a:cubicBezTo>
                  <a:cubicBezTo>
                    <a:pt x="126023" y="726370"/>
                    <a:pt x="121773" y="727441"/>
                    <a:pt x="118686" y="729911"/>
                  </a:cubicBezTo>
                  <a:cubicBezTo>
                    <a:pt x="105784" y="740232"/>
                    <a:pt x="119379" y="734066"/>
                    <a:pt x="102240" y="739779"/>
                  </a:cubicBezTo>
                  <a:cubicBezTo>
                    <a:pt x="98951" y="741972"/>
                    <a:pt x="95460" y="743888"/>
                    <a:pt x="92373" y="746357"/>
                  </a:cubicBezTo>
                  <a:cubicBezTo>
                    <a:pt x="81242" y="755262"/>
                    <a:pt x="85728" y="759537"/>
                    <a:pt x="66059" y="766093"/>
                  </a:cubicBezTo>
                  <a:cubicBezTo>
                    <a:pt x="49864" y="771491"/>
                    <a:pt x="59611" y="768812"/>
                    <a:pt x="36456" y="772671"/>
                  </a:cubicBezTo>
                  <a:cubicBezTo>
                    <a:pt x="24975" y="784153"/>
                    <a:pt x="30858" y="776308"/>
                    <a:pt x="23299" y="798985"/>
                  </a:cubicBezTo>
                  <a:cubicBezTo>
                    <a:pt x="22203" y="802274"/>
                    <a:pt x="23373" y="808011"/>
                    <a:pt x="20010" y="808852"/>
                  </a:cubicBezTo>
                  <a:lnTo>
                    <a:pt x="6853" y="812142"/>
                  </a:lnTo>
                  <a:cubicBezTo>
                    <a:pt x="5757" y="828588"/>
                    <a:pt x="5384" y="845098"/>
                    <a:pt x="3564" y="861480"/>
                  </a:cubicBezTo>
                  <a:cubicBezTo>
                    <a:pt x="3181" y="864926"/>
                    <a:pt x="275" y="867880"/>
                    <a:pt x="275" y="871347"/>
                  </a:cubicBezTo>
                  <a:cubicBezTo>
                    <a:pt x="275" y="881275"/>
                    <a:pt x="0" y="891683"/>
                    <a:pt x="3564" y="900950"/>
                  </a:cubicBezTo>
                  <a:cubicBezTo>
                    <a:pt x="8155" y="912886"/>
                    <a:pt x="16996" y="914199"/>
                    <a:pt x="26588" y="917396"/>
                  </a:cubicBezTo>
                  <a:cubicBezTo>
                    <a:pt x="51805" y="916300"/>
                    <a:pt x="77068" y="915971"/>
                    <a:pt x="102240" y="914107"/>
                  </a:cubicBezTo>
                  <a:cubicBezTo>
                    <a:pt x="106748" y="913773"/>
                    <a:pt x="110977" y="911765"/>
                    <a:pt x="115397" y="910818"/>
                  </a:cubicBezTo>
                  <a:cubicBezTo>
                    <a:pt x="126330" y="908475"/>
                    <a:pt x="137442" y="906951"/>
                    <a:pt x="148289" y="904239"/>
                  </a:cubicBezTo>
                  <a:cubicBezTo>
                    <a:pt x="152675" y="903143"/>
                    <a:pt x="157013" y="901837"/>
                    <a:pt x="161446" y="900950"/>
                  </a:cubicBezTo>
                  <a:cubicBezTo>
                    <a:pt x="167986" y="899642"/>
                    <a:pt x="174619" y="898854"/>
                    <a:pt x="181181" y="897661"/>
                  </a:cubicBezTo>
                  <a:cubicBezTo>
                    <a:pt x="186681" y="896661"/>
                    <a:pt x="192145" y="895468"/>
                    <a:pt x="197627" y="894372"/>
                  </a:cubicBezTo>
                  <a:cubicBezTo>
                    <a:pt x="200916" y="892179"/>
                    <a:pt x="203793" y="889181"/>
                    <a:pt x="207495" y="887793"/>
                  </a:cubicBezTo>
                  <a:cubicBezTo>
                    <a:pt x="215028" y="884968"/>
                    <a:pt x="246191" y="881723"/>
                    <a:pt x="250255" y="881215"/>
                  </a:cubicBezTo>
                  <a:cubicBezTo>
                    <a:pt x="253544" y="880119"/>
                    <a:pt x="256738" y="878678"/>
                    <a:pt x="260122" y="877926"/>
                  </a:cubicBezTo>
                  <a:cubicBezTo>
                    <a:pt x="268327" y="876103"/>
                    <a:pt x="295549" y="872395"/>
                    <a:pt x="302882" y="871347"/>
                  </a:cubicBezTo>
                  <a:cubicBezTo>
                    <a:pt x="322494" y="863503"/>
                    <a:pt x="321607" y="862998"/>
                    <a:pt x="345642" y="858191"/>
                  </a:cubicBezTo>
                  <a:cubicBezTo>
                    <a:pt x="353244" y="856671"/>
                    <a:pt x="361064" y="856421"/>
                    <a:pt x="368666" y="854901"/>
                  </a:cubicBezTo>
                  <a:cubicBezTo>
                    <a:pt x="377532" y="853128"/>
                    <a:pt x="386114" y="850096"/>
                    <a:pt x="394980" y="848323"/>
                  </a:cubicBezTo>
                  <a:cubicBezTo>
                    <a:pt x="402582" y="846803"/>
                    <a:pt x="410402" y="846554"/>
                    <a:pt x="418004" y="845034"/>
                  </a:cubicBezTo>
                  <a:cubicBezTo>
                    <a:pt x="426870" y="843261"/>
                    <a:pt x="435414" y="840026"/>
                    <a:pt x="444318" y="838455"/>
                  </a:cubicBezTo>
                  <a:cubicBezTo>
                    <a:pt x="454095" y="836730"/>
                    <a:pt x="464092" y="836570"/>
                    <a:pt x="473921" y="835166"/>
                  </a:cubicBezTo>
                  <a:cubicBezTo>
                    <a:pt x="479455" y="834375"/>
                    <a:pt x="484885" y="832973"/>
                    <a:pt x="490367" y="831877"/>
                  </a:cubicBezTo>
                  <a:cubicBezTo>
                    <a:pt x="492137" y="831090"/>
                    <a:pt x="524984" y="817028"/>
                    <a:pt x="533127" y="812142"/>
                  </a:cubicBezTo>
                  <a:cubicBezTo>
                    <a:pt x="539907" y="808074"/>
                    <a:pt x="547272" y="804576"/>
                    <a:pt x="552862" y="798985"/>
                  </a:cubicBezTo>
                  <a:cubicBezTo>
                    <a:pt x="562235" y="789610"/>
                    <a:pt x="556860" y="794126"/>
                    <a:pt x="569308" y="785828"/>
                  </a:cubicBezTo>
                  <a:cubicBezTo>
                    <a:pt x="581869" y="766984"/>
                    <a:pt x="568643" y="784453"/>
                    <a:pt x="589043" y="766093"/>
                  </a:cubicBezTo>
                  <a:cubicBezTo>
                    <a:pt x="595958" y="759869"/>
                    <a:pt x="602199" y="752936"/>
                    <a:pt x="608778" y="746357"/>
                  </a:cubicBezTo>
                  <a:cubicBezTo>
                    <a:pt x="624673" y="730462"/>
                    <a:pt x="605325" y="750673"/>
                    <a:pt x="621935" y="729911"/>
                  </a:cubicBezTo>
                  <a:cubicBezTo>
                    <a:pt x="628992" y="721090"/>
                    <a:pt x="628887" y="724350"/>
                    <a:pt x="638381" y="716755"/>
                  </a:cubicBezTo>
                  <a:cubicBezTo>
                    <a:pt x="654659" y="703733"/>
                    <a:pt x="634440" y="717407"/>
                    <a:pt x="651538" y="700309"/>
                  </a:cubicBezTo>
                  <a:cubicBezTo>
                    <a:pt x="654333" y="697514"/>
                    <a:pt x="658369" y="696261"/>
                    <a:pt x="661406" y="693730"/>
                  </a:cubicBezTo>
                  <a:cubicBezTo>
                    <a:pt x="664979" y="690752"/>
                    <a:pt x="667741" y="686889"/>
                    <a:pt x="671273" y="683862"/>
                  </a:cubicBezTo>
                  <a:cubicBezTo>
                    <a:pt x="675435" y="680294"/>
                    <a:pt x="680268" y="677563"/>
                    <a:pt x="684430" y="673995"/>
                  </a:cubicBezTo>
                  <a:cubicBezTo>
                    <a:pt x="687962" y="670968"/>
                    <a:pt x="690232" y="666386"/>
                    <a:pt x="694298" y="664127"/>
                  </a:cubicBezTo>
                  <a:cubicBezTo>
                    <a:pt x="700360" y="660760"/>
                    <a:pt x="707455" y="659742"/>
                    <a:pt x="714033" y="657549"/>
                  </a:cubicBezTo>
                  <a:cubicBezTo>
                    <a:pt x="732325" y="639257"/>
                    <a:pt x="730038" y="639742"/>
                    <a:pt x="753503" y="624657"/>
                  </a:cubicBezTo>
                  <a:cubicBezTo>
                    <a:pt x="760939" y="619877"/>
                    <a:pt x="769456" y="616804"/>
                    <a:pt x="776528" y="611500"/>
                  </a:cubicBezTo>
                  <a:cubicBezTo>
                    <a:pt x="782730" y="606848"/>
                    <a:pt x="787211" y="600240"/>
                    <a:pt x="792974" y="595054"/>
                  </a:cubicBezTo>
                  <a:cubicBezTo>
                    <a:pt x="808181" y="581368"/>
                    <a:pt x="806680" y="583267"/>
                    <a:pt x="822577" y="575319"/>
                  </a:cubicBezTo>
                  <a:cubicBezTo>
                    <a:pt x="856944" y="540952"/>
                    <a:pt x="816159" y="578963"/>
                    <a:pt x="848891" y="555583"/>
                  </a:cubicBezTo>
                  <a:cubicBezTo>
                    <a:pt x="852676" y="552879"/>
                    <a:pt x="855258" y="548779"/>
                    <a:pt x="858758" y="545716"/>
                  </a:cubicBezTo>
                  <a:cubicBezTo>
                    <a:pt x="864041" y="541093"/>
                    <a:pt x="869588" y="536771"/>
                    <a:pt x="875204" y="532559"/>
                  </a:cubicBezTo>
                  <a:cubicBezTo>
                    <a:pt x="878367" y="530187"/>
                    <a:pt x="882097" y="528583"/>
                    <a:pt x="885072" y="525980"/>
                  </a:cubicBezTo>
                  <a:cubicBezTo>
                    <a:pt x="890906" y="520875"/>
                    <a:pt x="896413" y="515369"/>
                    <a:pt x="901518" y="509534"/>
                  </a:cubicBezTo>
                  <a:cubicBezTo>
                    <a:pt x="904121" y="506559"/>
                    <a:pt x="905523" y="502668"/>
                    <a:pt x="908096" y="499667"/>
                  </a:cubicBezTo>
                  <a:cubicBezTo>
                    <a:pt x="912132" y="494958"/>
                    <a:pt x="917217" y="491219"/>
                    <a:pt x="921253" y="486510"/>
                  </a:cubicBezTo>
                  <a:cubicBezTo>
                    <a:pt x="923826" y="483508"/>
                    <a:pt x="925534" y="479859"/>
                    <a:pt x="927832" y="476642"/>
                  </a:cubicBezTo>
                  <a:cubicBezTo>
                    <a:pt x="931018" y="472181"/>
                    <a:pt x="934794" y="468134"/>
                    <a:pt x="937699" y="463485"/>
                  </a:cubicBezTo>
                  <a:cubicBezTo>
                    <a:pt x="949622" y="444409"/>
                    <a:pt x="937316" y="454971"/>
                    <a:pt x="954145" y="443750"/>
                  </a:cubicBezTo>
                  <a:cubicBezTo>
                    <a:pt x="963461" y="415801"/>
                    <a:pt x="950468" y="449878"/>
                    <a:pt x="964013" y="427304"/>
                  </a:cubicBezTo>
                  <a:cubicBezTo>
                    <a:pt x="967214" y="421970"/>
                    <a:pt x="968441" y="409298"/>
                    <a:pt x="970591" y="404280"/>
                  </a:cubicBezTo>
                  <a:cubicBezTo>
                    <a:pt x="973849" y="396678"/>
                    <a:pt x="989321" y="380113"/>
                    <a:pt x="993616" y="377966"/>
                  </a:cubicBezTo>
                  <a:cubicBezTo>
                    <a:pt x="998002" y="375773"/>
                    <a:pt x="1002516" y="373821"/>
                    <a:pt x="1006773" y="371388"/>
                  </a:cubicBezTo>
                  <a:cubicBezTo>
                    <a:pt x="1024629" y="361184"/>
                    <a:pt x="1008413" y="367551"/>
                    <a:pt x="1026508" y="361520"/>
                  </a:cubicBezTo>
                  <a:cubicBezTo>
                    <a:pt x="1054616" y="363682"/>
                    <a:pt x="1061458" y="361808"/>
                    <a:pt x="1082424" y="368098"/>
                  </a:cubicBezTo>
                  <a:cubicBezTo>
                    <a:pt x="1089066" y="370091"/>
                    <a:pt x="1102160" y="374677"/>
                    <a:pt x="1102160" y="374677"/>
                  </a:cubicBezTo>
                  <a:cubicBezTo>
                    <a:pt x="1105449" y="377966"/>
                    <a:pt x="1108157" y="381964"/>
                    <a:pt x="1112027" y="384544"/>
                  </a:cubicBezTo>
                  <a:cubicBezTo>
                    <a:pt x="1114912" y="386467"/>
                    <a:pt x="1118708" y="386468"/>
                    <a:pt x="1121895" y="387834"/>
                  </a:cubicBezTo>
                  <a:cubicBezTo>
                    <a:pt x="1126402" y="389766"/>
                    <a:pt x="1130499" y="392591"/>
                    <a:pt x="1135052" y="394412"/>
                  </a:cubicBezTo>
                  <a:cubicBezTo>
                    <a:pt x="1141490" y="396987"/>
                    <a:pt x="1148450" y="398175"/>
                    <a:pt x="1154787" y="400991"/>
                  </a:cubicBezTo>
                  <a:cubicBezTo>
                    <a:pt x="1158399" y="402597"/>
                    <a:pt x="1160940" y="406218"/>
                    <a:pt x="1164655" y="407569"/>
                  </a:cubicBezTo>
                  <a:cubicBezTo>
                    <a:pt x="1182653" y="414113"/>
                    <a:pt x="1190598" y="413233"/>
                    <a:pt x="1207414" y="417437"/>
                  </a:cubicBezTo>
                  <a:cubicBezTo>
                    <a:pt x="1217047" y="419845"/>
                    <a:pt x="1219816" y="422897"/>
                    <a:pt x="1230439" y="424015"/>
                  </a:cubicBezTo>
                  <a:cubicBezTo>
                    <a:pt x="1246831" y="425740"/>
                    <a:pt x="1263331" y="426208"/>
                    <a:pt x="1279777" y="427304"/>
                  </a:cubicBezTo>
                  <a:cubicBezTo>
                    <a:pt x="1285259" y="428400"/>
                    <a:pt x="1291085" y="428391"/>
                    <a:pt x="1296223" y="430593"/>
                  </a:cubicBezTo>
                  <a:cubicBezTo>
                    <a:pt x="1299073" y="431815"/>
                    <a:pt x="1300379" y="435235"/>
                    <a:pt x="1302801" y="437172"/>
                  </a:cubicBezTo>
                  <a:cubicBezTo>
                    <a:pt x="1311908" y="444458"/>
                    <a:pt x="1312116" y="443566"/>
                    <a:pt x="1322537" y="447039"/>
                  </a:cubicBezTo>
                  <a:cubicBezTo>
                    <a:pt x="1339208" y="463712"/>
                    <a:pt x="1319592" y="442132"/>
                    <a:pt x="1332404" y="463485"/>
                  </a:cubicBezTo>
                  <a:cubicBezTo>
                    <a:pt x="1334000" y="466144"/>
                    <a:pt x="1336601" y="468078"/>
                    <a:pt x="1338983" y="470064"/>
                  </a:cubicBezTo>
                  <a:cubicBezTo>
                    <a:pt x="1343194" y="473574"/>
                    <a:pt x="1347379" y="477212"/>
                    <a:pt x="1352139" y="479932"/>
                  </a:cubicBezTo>
                  <a:cubicBezTo>
                    <a:pt x="1355149" y="481652"/>
                    <a:pt x="1358553" y="482921"/>
                    <a:pt x="1362007" y="483221"/>
                  </a:cubicBezTo>
                  <a:cubicBezTo>
                    <a:pt x="1383880" y="485123"/>
                    <a:pt x="1405863" y="485414"/>
                    <a:pt x="1427791" y="486510"/>
                  </a:cubicBezTo>
                  <a:cubicBezTo>
                    <a:pt x="1431080" y="487606"/>
                    <a:pt x="1434259" y="489119"/>
                    <a:pt x="1437659" y="489799"/>
                  </a:cubicBezTo>
                  <a:cubicBezTo>
                    <a:pt x="1450738" y="492415"/>
                    <a:pt x="1477129" y="496378"/>
                    <a:pt x="1477129" y="496378"/>
                  </a:cubicBezTo>
                  <a:cubicBezTo>
                    <a:pt x="1487699" y="506946"/>
                    <a:pt x="1484366" y="507122"/>
                    <a:pt x="1506732" y="499667"/>
                  </a:cubicBezTo>
                  <a:cubicBezTo>
                    <a:pt x="1509674" y="498686"/>
                    <a:pt x="1510537" y="494475"/>
                    <a:pt x="1513311" y="493088"/>
                  </a:cubicBezTo>
                  <a:cubicBezTo>
                    <a:pt x="1519513" y="489987"/>
                    <a:pt x="1533046" y="486510"/>
                    <a:pt x="1533046" y="486510"/>
                  </a:cubicBezTo>
                  <a:cubicBezTo>
                    <a:pt x="1531950" y="475546"/>
                    <a:pt x="1532066" y="464392"/>
                    <a:pt x="1529757" y="453618"/>
                  </a:cubicBezTo>
                  <a:cubicBezTo>
                    <a:pt x="1526905" y="440307"/>
                    <a:pt x="1518423" y="437106"/>
                    <a:pt x="1510021" y="427304"/>
                  </a:cubicBezTo>
                  <a:cubicBezTo>
                    <a:pt x="1502639" y="418692"/>
                    <a:pt x="1499381" y="405120"/>
                    <a:pt x="1486997" y="400991"/>
                  </a:cubicBezTo>
                  <a:lnTo>
                    <a:pt x="1477129" y="397701"/>
                  </a:lnTo>
                  <a:cubicBezTo>
                    <a:pt x="1476033" y="394412"/>
                    <a:pt x="1476291" y="390286"/>
                    <a:pt x="1473840" y="387834"/>
                  </a:cubicBezTo>
                  <a:cubicBezTo>
                    <a:pt x="1471389" y="385382"/>
                    <a:pt x="1466983" y="386264"/>
                    <a:pt x="1463973" y="384544"/>
                  </a:cubicBezTo>
                  <a:cubicBezTo>
                    <a:pt x="1459213" y="381824"/>
                    <a:pt x="1455277" y="377863"/>
                    <a:pt x="1450816" y="374677"/>
                  </a:cubicBezTo>
                  <a:cubicBezTo>
                    <a:pt x="1447599" y="372379"/>
                    <a:pt x="1443985" y="370629"/>
                    <a:pt x="1440948" y="368098"/>
                  </a:cubicBezTo>
                  <a:cubicBezTo>
                    <a:pt x="1437374" y="365120"/>
                    <a:pt x="1434752" y="361087"/>
                    <a:pt x="1431080" y="358231"/>
                  </a:cubicBezTo>
                  <a:cubicBezTo>
                    <a:pt x="1424839" y="353377"/>
                    <a:pt x="1417923" y="349460"/>
                    <a:pt x="1411345" y="345074"/>
                  </a:cubicBezTo>
                  <a:cubicBezTo>
                    <a:pt x="1408056" y="342881"/>
                    <a:pt x="1404273" y="341291"/>
                    <a:pt x="1401478" y="338496"/>
                  </a:cubicBezTo>
                  <a:cubicBezTo>
                    <a:pt x="1395996" y="333014"/>
                    <a:pt x="1391483" y="326350"/>
                    <a:pt x="1385032" y="322050"/>
                  </a:cubicBezTo>
                  <a:cubicBezTo>
                    <a:pt x="1378453" y="317664"/>
                    <a:pt x="1370886" y="314484"/>
                    <a:pt x="1365296" y="308893"/>
                  </a:cubicBezTo>
                  <a:cubicBezTo>
                    <a:pt x="1351962" y="295558"/>
                    <a:pt x="1359590" y="301105"/>
                    <a:pt x="1342272" y="292447"/>
                  </a:cubicBezTo>
                  <a:cubicBezTo>
                    <a:pt x="1334764" y="284939"/>
                    <a:pt x="1332344" y="283139"/>
                    <a:pt x="1325826" y="272711"/>
                  </a:cubicBezTo>
                  <a:cubicBezTo>
                    <a:pt x="1323227" y="268553"/>
                    <a:pt x="1321967" y="263635"/>
                    <a:pt x="1319247" y="259555"/>
                  </a:cubicBezTo>
                  <a:cubicBezTo>
                    <a:pt x="1317527" y="256975"/>
                    <a:pt x="1314530" y="255457"/>
                    <a:pt x="1312669" y="252976"/>
                  </a:cubicBezTo>
                  <a:cubicBezTo>
                    <a:pt x="1307925" y="246651"/>
                    <a:pt x="1305103" y="238832"/>
                    <a:pt x="1299512" y="233241"/>
                  </a:cubicBezTo>
                  <a:lnTo>
                    <a:pt x="1260042" y="193770"/>
                  </a:lnTo>
                  <a:cubicBezTo>
                    <a:pt x="1257849" y="191577"/>
                    <a:pt x="1255183" y="189772"/>
                    <a:pt x="1253463" y="187192"/>
                  </a:cubicBezTo>
                  <a:cubicBezTo>
                    <a:pt x="1251270" y="183903"/>
                    <a:pt x="1249860" y="179927"/>
                    <a:pt x="1246885" y="177324"/>
                  </a:cubicBezTo>
                  <a:cubicBezTo>
                    <a:pt x="1240935" y="172118"/>
                    <a:pt x="1232741" y="169757"/>
                    <a:pt x="1227150" y="164167"/>
                  </a:cubicBezTo>
                  <a:cubicBezTo>
                    <a:pt x="1224957" y="161974"/>
                    <a:pt x="1223095" y="159391"/>
                    <a:pt x="1220571" y="157589"/>
                  </a:cubicBezTo>
                  <a:cubicBezTo>
                    <a:pt x="1215369" y="153873"/>
                    <a:pt x="1209240" y="151557"/>
                    <a:pt x="1204125" y="147721"/>
                  </a:cubicBezTo>
                  <a:cubicBezTo>
                    <a:pt x="1200404" y="144930"/>
                    <a:pt x="1197830" y="140832"/>
                    <a:pt x="1194257" y="137854"/>
                  </a:cubicBezTo>
                  <a:cubicBezTo>
                    <a:pt x="1191220" y="135323"/>
                    <a:pt x="1187391" y="133848"/>
                    <a:pt x="1184390" y="131275"/>
                  </a:cubicBezTo>
                  <a:cubicBezTo>
                    <a:pt x="1179681" y="127239"/>
                    <a:pt x="1176280" y="121724"/>
                    <a:pt x="1171233" y="118119"/>
                  </a:cubicBezTo>
                  <a:cubicBezTo>
                    <a:pt x="1168411" y="116104"/>
                    <a:pt x="1164396" y="116513"/>
                    <a:pt x="1161365" y="114829"/>
                  </a:cubicBezTo>
                  <a:cubicBezTo>
                    <a:pt x="1123793" y="93956"/>
                    <a:pt x="1153205" y="109616"/>
                    <a:pt x="1135052" y="95094"/>
                  </a:cubicBezTo>
                  <a:cubicBezTo>
                    <a:pt x="1114306" y="78497"/>
                    <a:pt x="1134489" y="97822"/>
                    <a:pt x="1118606" y="81937"/>
                  </a:cubicBezTo>
                  <a:cubicBezTo>
                    <a:pt x="1117509" y="78648"/>
                    <a:pt x="1117396" y="74844"/>
                    <a:pt x="1115316" y="72070"/>
                  </a:cubicBezTo>
                  <a:cubicBezTo>
                    <a:pt x="1110664" y="65868"/>
                    <a:pt x="1098870" y="55624"/>
                    <a:pt x="1098870" y="55624"/>
                  </a:cubicBezTo>
                  <a:cubicBezTo>
                    <a:pt x="1095996" y="41255"/>
                    <a:pt x="1097840" y="39620"/>
                    <a:pt x="1089003" y="29310"/>
                  </a:cubicBezTo>
                  <a:cubicBezTo>
                    <a:pt x="1084967" y="24601"/>
                    <a:pt x="1081730" y="18114"/>
                    <a:pt x="1075846" y="16153"/>
                  </a:cubicBezTo>
                  <a:cubicBezTo>
                    <a:pt x="1055071" y="9228"/>
                    <a:pt x="1063238" y="7930"/>
                    <a:pt x="1056111" y="6285"/>
                  </a:cubicBezTo>
                  <a:close/>
                </a:path>
              </a:pathLst>
            </a:custGeom>
            <a:solidFill>
              <a:srgbClr val="E4EFD9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77" name="Прямая соединительная линия 76"/>
            <p:cNvCxnSpPr/>
            <p:nvPr/>
          </p:nvCxnSpPr>
          <p:spPr>
            <a:xfrm rot="5400000" flipH="1" flipV="1">
              <a:off x="3715295" y="4142587"/>
              <a:ext cx="714380" cy="158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 flipV="1">
              <a:off x="4428800" y="4572008"/>
              <a:ext cx="2071233" cy="13573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5071597" y="2857496"/>
              <a:ext cx="1428436" cy="9286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000364" y="5000636"/>
              <a:ext cx="1428436" cy="9286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 flipH="1" flipV="1">
              <a:off x="6107917" y="4179893"/>
              <a:ext cx="785818" cy="15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 flipH="1" flipV="1">
              <a:off x="2608249" y="4606933"/>
              <a:ext cx="785817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0800000" flipV="1">
              <a:off x="4428800" y="3786190"/>
              <a:ext cx="2071233" cy="135732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10800000" flipV="1">
              <a:off x="3000364" y="2857496"/>
              <a:ext cx="2071233" cy="13573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 rot="5400000" flipH="1" flipV="1">
              <a:off x="5537353" y="3536157"/>
              <a:ext cx="641354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>
              <a:off x="4928753" y="2571744"/>
              <a:ext cx="939594" cy="6429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rot="10800000" flipV="1">
              <a:off x="4071692" y="3857628"/>
              <a:ext cx="1785545" cy="64294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3000364" y="4214818"/>
              <a:ext cx="1428436" cy="92869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Полилиния 43"/>
            <p:cNvSpPr/>
            <p:nvPr/>
          </p:nvSpPr>
          <p:spPr>
            <a:xfrm>
              <a:off x="4424039" y="2700333"/>
              <a:ext cx="1293528" cy="782642"/>
            </a:xfrm>
            <a:custGeom>
              <a:avLst/>
              <a:gdLst>
                <a:gd name="connsiteX0" fmla="*/ 704180 w 1294395"/>
                <a:gd name="connsiteY0" fmla="*/ 16446 h 782832"/>
                <a:gd name="connsiteX1" fmla="*/ 691023 w 1294395"/>
                <a:gd name="connsiteY1" fmla="*/ 3289 h 782832"/>
                <a:gd name="connsiteX2" fmla="*/ 681156 w 1294395"/>
                <a:gd name="connsiteY2" fmla="*/ 0 h 782832"/>
                <a:gd name="connsiteX3" fmla="*/ 651553 w 1294395"/>
                <a:gd name="connsiteY3" fmla="*/ 3289 h 782832"/>
                <a:gd name="connsiteX4" fmla="*/ 644975 w 1294395"/>
                <a:gd name="connsiteY4" fmla="*/ 9868 h 782832"/>
                <a:gd name="connsiteX5" fmla="*/ 635107 w 1294395"/>
                <a:gd name="connsiteY5" fmla="*/ 13157 h 782832"/>
                <a:gd name="connsiteX6" fmla="*/ 625239 w 1294395"/>
                <a:gd name="connsiteY6" fmla="*/ 19736 h 782832"/>
                <a:gd name="connsiteX7" fmla="*/ 608793 w 1294395"/>
                <a:gd name="connsiteY7" fmla="*/ 36182 h 782832"/>
                <a:gd name="connsiteX8" fmla="*/ 585769 w 1294395"/>
                <a:gd name="connsiteY8" fmla="*/ 55917 h 782832"/>
                <a:gd name="connsiteX9" fmla="*/ 579190 w 1294395"/>
                <a:gd name="connsiteY9" fmla="*/ 62495 h 782832"/>
                <a:gd name="connsiteX10" fmla="*/ 559455 w 1294395"/>
                <a:gd name="connsiteY10" fmla="*/ 85520 h 782832"/>
                <a:gd name="connsiteX11" fmla="*/ 549587 w 1294395"/>
                <a:gd name="connsiteY11" fmla="*/ 88809 h 782832"/>
                <a:gd name="connsiteX12" fmla="*/ 536431 w 1294395"/>
                <a:gd name="connsiteY12" fmla="*/ 98677 h 782832"/>
                <a:gd name="connsiteX13" fmla="*/ 526563 w 1294395"/>
                <a:gd name="connsiteY13" fmla="*/ 105255 h 782832"/>
                <a:gd name="connsiteX14" fmla="*/ 516695 w 1294395"/>
                <a:gd name="connsiteY14" fmla="*/ 115123 h 782832"/>
                <a:gd name="connsiteX15" fmla="*/ 503539 w 1294395"/>
                <a:gd name="connsiteY15" fmla="*/ 124990 h 782832"/>
                <a:gd name="connsiteX16" fmla="*/ 493671 w 1294395"/>
                <a:gd name="connsiteY16" fmla="*/ 131569 h 782832"/>
                <a:gd name="connsiteX17" fmla="*/ 477225 w 1294395"/>
                <a:gd name="connsiteY17" fmla="*/ 148015 h 782832"/>
                <a:gd name="connsiteX18" fmla="*/ 470646 w 1294395"/>
                <a:gd name="connsiteY18" fmla="*/ 154593 h 782832"/>
                <a:gd name="connsiteX19" fmla="*/ 464068 w 1294395"/>
                <a:gd name="connsiteY19" fmla="*/ 164461 h 782832"/>
                <a:gd name="connsiteX20" fmla="*/ 447622 w 1294395"/>
                <a:gd name="connsiteY20" fmla="*/ 180907 h 782832"/>
                <a:gd name="connsiteX21" fmla="*/ 434465 w 1294395"/>
                <a:gd name="connsiteY21" fmla="*/ 200642 h 782832"/>
                <a:gd name="connsiteX22" fmla="*/ 398284 w 1294395"/>
                <a:gd name="connsiteY22" fmla="*/ 236823 h 782832"/>
                <a:gd name="connsiteX23" fmla="*/ 381838 w 1294395"/>
                <a:gd name="connsiteY23" fmla="*/ 253269 h 782832"/>
                <a:gd name="connsiteX24" fmla="*/ 375259 w 1294395"/>
                <a:gd name="connsiteY24" fmla="*/ 259848 h 782832"/>
                <a:gd name="connsiteX25" fmla="*/ 365392 w 1294395"/>
                <a:gd name="connsiteY25" fmla="*/ 263137 h 782832"/>
                <a:gd name="connsiteX26" fmla="*/ 342367 w 1294395"/>
                <a:gd name="connsiteY26" fmla="*/ 279583 h 782832"/>
                <a:gd name="connsiteX27" fmla="*/ 335789 w 1294395"/>
                <a:gd name="connsiteY27" fmla="*/ 289451 h 782832"/>
                <a:gd name="connsiteX28" fmla="*/ 319343 w 1294395"/>
                <a:gd name="connsiteY28" fmla="*/ 302607 h 782832"/>
                <a:gd name="connsiteX29" fmla="*/ 309475 w 1294395"/>
                <a:gd name="connsiteY29" fmla="*/ 305897 h 782832"/>
                <a:gd name="connsiteX30" fmla="*/ 299608 w 1294395"/>
                <a:gd name="connsiteY30" fmla="*/ 312475 h 782832"/>
                <a:gd name="connsiteX31" fmla="*/ 293029 w 1294395"/>
                <a:gd name="connsiteY31" fmla="*/ 319054 h 782832"/>
                <a:gd name="connsiteX32" fmla="*/ 283162 w 1294395"/>
                <a:gd name="connsiteY32" fmla="*/ 322343 h 782832"/>
                <a:gd name="connsiteX33" fmla="*/ 276583 w 1294395"/>
                <a:gd name="connsiteY33" fmla="*/ 328921 h 782832"/>
                <a:gd name="connsiteX34" fmla="*/ 253559 w 1294395"/>
                <a:gd name="connsiteY34" fmla="*/ 338789 h 782832"/>
                <a:gd name="connsiteX35" fmla="*/ 237113 w 1294395"/>
                <a:gd name="connsiteY35" fmla="*/ 355235 h 782832"/>
                <a:gd name="connsiteX36" fmla="*/ 207510 w 1294395"/>
                <a:gd name="connsiteY36" fmla="*/ 384838 h 782832"/>
                <a:gd name="connsiteX37" fmla="*/ 200931 w 1294395"/>
                <a:gd name="connsiteY37" fmla="*/ 391416 h 782832"/>
                <a:gd name="connsiteX38" fmla="*/ 194353 w 1294395"/>
                <a:gd name="connsiteY38" fmla="*/ 397995 h 782832"/>
                <a:gd name="connsiteX39" fmla="*/ 174618 w 1294395"/>
                <a:gd name="connsiteY39" fmla="*/ 411151 h 782832"/>
                <a:gd name="connsiteX40" fmla="*/ 161461 w 1294395"/>
                <a:gd name="connsiteY40" fmla="*/ 427597 h 782832"/>
                <a:gd name="connsiteX41" fmla="*/ 145015 w 1294395"/>
                <a:gd name="connsiteY41" fmla="*/ 444043 h 782832"/>
                <a:gd name="connsiteX42" fmla="*/ 138436 w 1294395"/>
                <a:gd name="connsiteY42" fmla="*/ 450622 h 782832"/>
                <a:gd name="connsiteX43" fmla="*/ 128569 w 1294395"/>
                <a:gd name="connsiteY43" fmla="*/ 460489 h 782832"/>
                <a:gd name="connsiteX44" fmla="*/ 118701 w 1294395"/>
                <a:gd name="connsiteY44" fmla="*/ 476936 h 782832"/>
                <a:gd name="connsiteX45" fmla="*/ 115412 w 1294395"/>
                <a:gd name="connsiteY45" fmla="*/ 486803 h 782832"/>
                <a:gd name="connsiteX46" fmla="*/ 108833 w 1294395"/>
                <a:gd name="connsiteY46" fmla="*/ 493382 h 782832"/>
                <a:gd name="connsiteX47" fmla="*/ 89098 w 1294395"/>
                <a:gd name="connsiteY47" fmla="*/ 503249 h 782832"/>
                <a:gd name="connsiteX48" fmla="*/ 82520 w 1294395"/>
                <a:gd name="connsiteY48" fmla="*/ 509828 h 782832"/>
                <a:gd name="connsiteX49" fmla="*/ 79231 w 1294395"/>
                <a:gd name="connsiteY49" fmla="*/ 519695 h 782832"/>
                <a:gd name="connsiteX50" fmla="*/ 59495 w 1294395"/>
                <a:gd name="connsiteY50" fmla="*/ 532852 h 782832"/>
                <a:gd name="connsiteX51" fmla="*/ 52917 w 1294395"/>
                <a:gd name="connsiteY51" fmla="*/ 539431 h 782832"/>
                <a:gd name="connsiteX52" fmla="*/ 33182 w 1294395"/>
                <a:gd name="connsiteY52" fmla="*/ 552587 h 782832"/>
                <a:gd name="connsiteX53" fmla="*/ 16736 w 1294395"/>
                <a:gd name="connsiteY53" fmla="*/ 562455 h 782832"/>
                <a:gd name="connsiteX54" fmla="*/ 13446 w 1294395"/>
                <a:gd name="connsiteY54" fmla="*/ 572323 h 782832"/>
                <a:gd name="connsiteX55" fmla="*/ 6868 w 1294395"/>
                <a:gd name="connsiteY55" fmla="*/ 605215 h 782832"/>
                <a:gd name="connsiteX56" fmla="*/ 290 w 1294395"/>
                <a:gd name="connsiteY56" fmla="*/ 615082 h 782832"/>
                <a:gd name="connsiteX57" fmla="*/ 3579 w 1294395"/>
                <a:gd name="connsiteY57" fmla="*/ 631528 h 782832"/>
                <a:gd name="connsiteX58" fmla="*/ 16736 w 1294395"/>
                <a:gd name="connsiteY58" fmla="*/ 634818 h 782832"/>
                <a:gd name="connsiteX59" fmla="*/ 135147 w 1294395"/>
                <a:gd name="connsiteY59" fmla="*/ 638107 h 782832"/>
                <a:gd name="connsiteX60" fmla="*/ 145015 w 1294395"/>
                <a:gd name="connsiteY60" fmla="*/ 644685 h 782832"/>
                <a:gd name="connsiteX61" fmla="*/ 154882 w 1294395"/>
                <a:gd name="connsiteY61" fmla="*/ 647974 h 782832"/>
                <a:gd name="connsiteX62" fmla="*/ 164750 w 1294395"/>
                <a:gd name="connsiteY62" fmla="*/ 657842 h 782832"/>
                <a:gd name="connsiteX63" fmla="*/ 184485 w 1294395"/>
                <a:gd name="connsiteY63" fmla="*/ 667710 h 782832"/>
                <a:gd name="connsiteX64" fmla="*/ 191064 w 1294395"/>
                <a:gd name="connsiteY64" fmla="*/ 674288 h 782832"/>
                <a:gd name="connsiteX65" fmla="*/ 207510 w 1294395"/>
                <a:gd name="connsiteY65" fmla="*/ 687445 h 782832"/>
                <a:gd name="connsiteX66" fmla="*/ 214088 w 1294395"/>
                <a:gd name="connsiteY66" fmla="*/ 697313 h 782832"/>
                <a:gd name="connsiteX67" fmla="*/ 233823 w 1294395"/>
                <a:gd name="connsiteY67" fmla="*/ 703891 h 782832"/>
                <a:gd name="connsiteX68" fmla="*/ 270005 w 1294395"/>
                <a:gd name="connsiteY68" fmla="*/ 720337 h 782832"/>
                <a:gd name="connsiteX69" fmla="*/ 283162 w 1294395"/>
                <a:gd name="connsiteY69" fmla="*/ 726915 h 782832"/>
                <a:gd name="connsiteX70" fmla="*/ 309475 w 1294395"/>
                <a:gd name="connsiteY70" fmla="*/ 736783 h 782832"/>
                <a:gd name="connsiteX71" fmla="*/ 319343 w 1294395"/>
                <a:gd name="connsiteY71" fmla="*/ 743361 h 782832"/>
                <a:gd name="connsiteX72" fmla="*/ 339078 w 1294395"/>
                <a:gd name="connsiteY72" fmla="*/ 746651 h 782832"/>
                <a:gd name="connsiteX73" fmla="*/ 352235 w 1294395"/>
                <a:gd name="connsiteY73" fmla="*/ 753229 h 782832"/>
                <a:gd name="connsiteX74" fmla="*/ 385127 w 1294395"/>
                <a:gd name="connsiteY74" fmla="*/ 766386 h 782832"/>
                <a:gd name="connsiteX75" fmla="*/ 424598 w 1294395"/>
                <a:gd name="connsiteY75" fmla="*/ 782832 h 782832"/>
                <a:gd name="connsiteX76" fmla="*/ 483803 w 1294395"/>
                <a:gd name="connsiteY76" fmla="*/ 779543 h 782832"/>
                <a:gd name="connsiteX77" fmla="*/ 510117 w 1294395"/>
                <a:gd name="connsiteY77" fmla="*/ 749940 h 782832"/>
                <a:gd name="connsiteX78" fmla="*/ 519985 w 1294395"/>
                <a:gd name="connsiteY78" fmla="*/ 746651 h 782832"/>
                <a:gd name="connsiteX79" fmla="*/ 546298 w 1294395"/>
                <a:gd name="connsiteY79" fmla="*/ 749940 h 782832"/>
                <a:gd name="connsiteX80" fmla="*/ 562744 w 1294395"/>
                <a:gd name="connsiteY80" fmla="*/ 753229 h 782832"/>
                <a:gd name="connsiteX81" fmla="*/ 625239 w 1294395"/>
                <a:gd name="connsiteY81" fmla="*/ 749940 h 782832"/>
                <a:gd name="connsiteX82" fmla="*/ 694313 w 1294395"/>
                <a:gd name="connsiteY82" fmla="*/ 743361 h 782832"/>
                <a:gd name="connsiteX83" fmla="*/ 714048 w 1294395"/>
                <a:gd name="connsiteY83" fmla="*/ 736783 h 782832"/>
                <a:gd name="connsiteX84" fmla="*/ 746940 w 1294395"/>
                <a:gd name="connsiteY84" fmla="*/ 726915 h 782832"/>
                <a:gd name="connsiteX85" fmla="*/ 769964 w 1294395"/>
                <a:gd name="connsiteY85" fmla="*/ 717048 h 782832"/>
                <a:gd name="connsiteX86" fmla="*/ 776543 w 1294395"/>
                <a:gd name="connsiteY86" fmla="*/ 710469 h 782832"/>
                <a:gd name="connsiteX87" fmla="*/ 786410 w 1294395"/>
                <a:gd name="connsiteY87" fmla="*/ 703891 h 782832"/>
                <a:gd name="connsiteX88" fmla="*/ 799567 w 1294395"/>
                <a:gd name="connsiteY88" fmla="*/ 690734 h 782832"/>
                <a:gd name="connsiteX89" fmla="*/ 819303 w 1294395"/>
                <a:gd name="connsiteY89" fmla="*/ 670999 h 782832"/>
                <a:gd name="connsiteX90" fmla="*/ 825881 w 1294395"/>
                <a:gd name="connsiteY90" fmla="*/ 664420 h 782832"/>
                <a:gd name="connsiteX91" fmla="*/ 845616 w 1294395"/>
                <a:gd name="connsiteY91" fmla="*/ 651264 h 782832"/>
                <a:gd name="connsiteX92" fmla="*/ 868641 w 1294395"/>
                <a:gd name="connsiteY92" fmla="*/ 628239 h 782832"/>
                <a:gd name="connsiteX93" fmla="*/ 888376 w 1294395"/>
                <a:gd name="connsiteY93" fmla="*/ 611793 h 782832"/>
                <a:gd name="connsiteX94" fmla="*/ 908111 w 1294395"/>
                <a:gd name="connsiteY94" fmla="*/ 598636 h 782832"/>
                <a:gd name="connsiteX95" fmla="*/ 921268 w 1294395"/>
                <a:gd name="connsiteY95" fmla="*/ 588769 h 782832"/>
                <a:gd name="connsiteX96" fmla="*/ 944292 w 1294395"/>
                <a:gd name="connsiteY96" fmla="*/ 578901 h 782832"/>
                <a:gd name="connsiteX97" fmla="*/ 960739 w 1294395"/>
                <a:gd name="connsiteY97" fmla="*/ 575612 h 782832"/>
                <a:gd name="connsiteX98" fmla="*/ 977185 w 1294395"/>
                <a:gd name="connsiteY98" fmla="*/ 562455 h 782832"/>
                <a:gd name="connsiteX99" fmla="*/ 987052 w 1294395"/>
                <a:gd name="connsiteY99" fmla="*/ 555877 h 782832"/>
                <a:gd name="connsiteX100" fmla="*/ 1013366 w 1294395"/>
                <a:gd name="connsiteY100" fmla="*/ 536141 h 782832"/>
                <a:gd name="connsiteX101" fmla="*/ 1033101 w 1294395"/>
                <a:gd name="connsiteY101" fmla="*/ 529563 h 782832"/>
                <a:gd name="connsiteX102" fmla="*/ 1092307 w 1294395"/>
                <a:gd name="connsiteY102" fmla="*/ 536141 h 782832"/>
                <a:gd name="connsiteX103" fmla="*/ 1102175 w 1294395"/>
                <a:gd name="connsiteY103" fmla="*/ 539431 h 782832"/>
                <a:gd name="connsiteX104" fmla="*/ 1125199 w 1294395"/>
                <a:gd name="connsiteY104" fmla="*/ 542720 h 782832"/>
                <a:gd name="connsiteX105" fmla="*/ 1138356 w 1294395"/>
                <a:gd name="connsiteY105" fmla="*/ 555877 h 782832"/>
                <a:gd name="connsiteX106" fmla="*/ 1148223 w 1294395"/>
                <a:gd name="connsiteY106" fmla="*/ 559166 h 782832"/>
                <a:gd name="connsiteX107" fmla="*/ 1217297 w 1294395"/>
                <a:gd name="connsiteY107" fmla="*/ 562455 h 782832"/>
                <a:gd name="connsiteX108" fmla="*/ 1263346 w 1294395"/>
                <a:gd name="connsiteY108" fmla="*/ 562455 h 782832"/>
                <a:gd name="connsiteX109" fmla="*/ 1283081 w 1294395"/>
                <a:gd name="connsiteY109" fmla="*/ 555877 h 782832"/>
                <a:gd name="connsiteX110" fmla="*/ 1286370 w 1294395"/>
                <a:gd name="connsiteY110" fmla="*/ 526274 h 782832"/>
                <a:gd name="connsiteX111" fmla="*/ 1273213 w 1294395"/>
                <a:gd name="connsiteY111" fmla="*/ 499960 h 782832"/>
                <a:gd name="connsiteX112" fmla="*/ 1263346 w 1294395"/>
                <a:gd name="connsiteY112" fmla="*/ 493382 h 782832"/>
                <a:gd name="connsiteX113" fmla="*/ 1256767 w 1294395"/>
                <a:gd name="connsiteY113" fmla="*/ 483514 h 782832"/>
                <a:gd name="connsiteX114" fmla="*/ 1250189 w 1294395"/>
                <a:gd name="connsiteY114" fmla="*/ 470357 h 782832"/>
                <a:gd name="connsiteX115" fmla="*/ 1227164 w 1294395"/>
                <a:gd name="connsiteY115" fmla="*/ 444043 h 782832"/>
                <a:gd name="connsiteX116" fmla="*/ 1210718 w 1294395"/>
                <a:gd name="connsiteY116" fmla="*/ 430887 h 782832"/>
                <a:gd name="connsiteX117" fmla="*/ 1184405 w 1294395"/>
                <a:gd name="connsiteY117" fmla="*/ 407862 h 782832"/>
                <a:gd name="connsiteX118" fmla="*/ 1177826 w 1294395"/>
                <a:gd name="connsiteY118" fmla="*/ 397995 h 782832"/>
                <a:gd name="connsiteX119" fmla="*/ 1167959 w 1294395"/>
                <a:gd name="connsiteY119" fmla="*/ 391416 h 782832"/>
                <a:gd name="connsiteX120" fmla="*/ 1161380 w 1294395"/>
                <a:gd name="connsiteY120" fmla="*/ 384838 h 782832"/>
                <a:gd name="connsiteX121" fmla="*/ 1151513 w 1294395"/>
                <a:gd name="connsiteY121" fmla="*/ 378259 h 782832"/>
                <a:gd name="connsiteX122" fmla="*/ 1135067 w 1294395"/>
                <a:gd name="connsiteY122" fmla="*/ 368392 h 782832"/>
                <a:gd name="connsiteX123" fmla="*/ 1121910 w 1294395"/>
                <a:gd name="connsiteY123" fmla="*/ 358524 h 782832"/>
                <a:gd name="connsiteX124" fmla="*/ 1115331 w 1294395"/>
                <a:gd name="connsiteY124" fmla="*/ 351946 h 782832"/>
                <a:gd name="connsiteX125" fmla="*/ 1095596 w 1294395"/>
                <a:gd name="connsiteY125" fmla="*/ 338789 h 782832"/>
                <a:gd name="connsiteX126" fmla="*/ 1079150 w 1294395"/>
                <a:gd name="connsiteY126" fmla="*/ 325632 h 782832"/>
                <a:gd name="connsiteX127" fmla="*/ 1069282 w 1294395"/>
                <a:gd name="connsiteY127" fmla="*/ 322343 h 782832"/>
                <a:gd name="connsiteX128" fmla="*/ 1059415 w 1294395"/>
                <a:gd name="connsiteY128" fmla="*/ 315764 h 782832"/>
                <a:gd name="connsiteX129" fmla="*/ 1052836 w 1294395"/>
                <a:gd name="connsiteY129" fmla="*/ 309186 h 782832"/>
                <a:gd name="connsiteX130" fmla="*/ 1042969 w 1294395"/>
                <a:gd name="connsiteY130" fmla="*/ 305897 h 782832"/>
                <a:gd name="connsiteX131" fmla="*/ 1026523 w 1294395"/>
                <a:gd name="connsiteY131" fmla="*/ 296029 h 782832"/>
                <a:gd name="connsiteX132" fmla="*/ 1010077 w 1294395"/>
                <a:gd name="connsiteY132" fmla="*/ 286161 h 782832"/>
                <a:gd name="connsiteX133" fmla="*/ 993631 w 1294395"/>
                <a:gd name="connsiteY133" fmla="*/ 273005 h 782832"/>
                <a:gd name="connsiteX134" fmla="*/ 980474 w 1294395"/>
                <a:gd name="connsiteY134" fmla="*/ 256559 h 782832"/>
                <a:gd name="connsiteX135" fmla="*/ 960739 w 1294395"/>
                <a:gd name="connsiteY135" fmla="*/ 246691 h 782832"/>
                <a:gd name="connsiteX136" fmla="*/ 944292 w 1294395"/>
                <a:gd name="connsiteY136" fmla="*/ 236823 h 782832"/>
                <a:gd name="connsiteX137" fmla="*/ 924557 w 1294395"/>
                <a:gd name="connsiteY137" fmla="*/ 226956 h 782832"/>
                <a:gd name="connsiteX138" fmla="*/ 917979 w 1294395"/>
                <a:gd name="connsiteY138" fmla="*/ 220377 h 782832"/>
                <a:gd name="connsiteX139" fmla="*/ 908111 w 1294395"/>
                <a:gd name="connsiteY139" fmla="*/ 217088 h 782832"/>
                <a:gd name="connsiteX140" fmla="*/ 894954 w 1294395"/>
                <a:gd name="connsiteY140" fmla="*/ 210510 h 782832"/>
                <a:gd name="connsiteX141" fmla="*/ 875219 w 1294395"/>
                <a:gd name="connsiteY141" fmla="*/ 194064 h 782832"/>
                <a:gd name="connsiteX142" fmla="*/ 862062 w 1294395"/>
                <a:gd name="connsiteY142" fmla="*/ 190774 h 782832"/>
                <a:gd name="connsiteX143" fmla="*/ 842327 w 1294395"/>
                <a:gd name="connsiteY143" fmla="*/ 177618 h 782832"/>
                <a:gd name="connsiteX144" fmla="*/ 822592 w 1294395"/>
                <a:gd name="connsiteY144" fmla="*/ 167750 h 782832"/>
                <a:gd name="connsiteX145" fmla="*/ 816013 w 1294395"/>
                <a:gd name="connsiteY145" fmla="*/ 157882 h 782832"/>
                <a:gd name="connsiteX146" fmla="*/ 796278 w 1294395"/>
                <a:gd name="connsiteY146" fmla="*/ 141436 h 782832"/>
                <a:gd name="connsiteX147" fmla="*/ 789700 w 1294395"/>
                <a:gd name="connsiteY147" fmla="*/ 131569 h 782832"/>
                <a:gd name="connsiteX148" fmla="*/ 783121 w 1294395"/>
                <a:gd name="connsiteY148" fmla="*/ 124990 h 782832"/>
                <a:gd name="connsiteX149" fmla="*/ 776543 w 1294395"/>
                <a:gd name="connsiteY149" fmla="*/ 115123 h 782832"/>
                <a:gd name="connsiteX150" fmla="*/ 769964 w 1294395"/>
                <a:gd name="connsiteY150" fmla="*/ 108544 h 782832"/>
                <a:gd name="connsiteX151" fmla="*/ 763386 w 1294395"/>
                <a:gd name="connsiteY151" fmla="*/ 98677 h 782832"/>
                <a:gd name="connsiteX152" fmla="*/ 750229 w 1294395"/>
                <a:gd name="connsiteY152" fmla="*/ 85520 h 782832"/>
                <a:gd name="connsiteX153" fmla="*/ 746940 w 1294395"/>
                <a:gd name="connsiteY153" fmla="*/ 75652 h 782832"/>
                <a:gd name="connsiteX154" fmla="*/ 737072 w 1294395"/>
                <a:gd name="connsiteY154" fmla="*/ 69074 h 782832"/>
                <a:gd name="connsiteX155" fmla="*/ 730494 w 1294395"/>
                <a:gd name="connsiteY155" fmla="*/ 62495 h 782832"/>
                <a:gd name="connsiteX156" fmla="*/ 717337 w 1294395"/>
                <a:gd name="connsiteY156" fmla="*/ 46049 h 782832"/>
                <a:gd name="connsiteX157" fmla="*/ 710759 w 1294395"/>
                <a:gd name="connsiteY157" fmla="*/ 26314 h 782832"/>
                <a:gd name="connsiteX158" fmla="*/ 707469 w 1294395"/>
                <a:gd name="connsiteY158" fmla="*/ 16446 h 782832"/>
                <a:gd name="connsiteX159" fmla="*/ 704180 w 1294395"/>
                <a:gd name="connsiteY159" fmla="*/ 16446 h 782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</a:cxnLst>
              <a:rect l="l" t="t" r="r" b="b"/>
              <a:pathLst>
                <a:path w="1294395" h="782832">
                  <a:moveTo>
                    <a:pt x="704180" y="16446"/>
                  </a:moveTo>
                  <a:cubicBezTo>
                    <a:pt x="677870" y="7676"/>
                    <a:pt x="708565" y="20831"/>
                    <a:pt x="691023" y="3289"/>
                  </a:cubicBezTo>
                  <a:cubicBezTo>
                    <a:pt x="688572" y="838"/>
                    <a:pt x="684445" y="1096"/>
                    <a:pt x="681156" y="0"/>
                  </a:cubicBezTo>
                  <a:cubicBezTo>
                    <a:pt x="671288" y="1096"/>
                    <a:pt x="661132" y="677"/>
                    <a:pt x="651553" y="3289"/>
                  </a:cubicBezTo>
                  <a:cubicBezTo>
                    <a:pt x="648561" y="4105"/>
                    <a:pt x="647634" y="8272"/>
                    <a:pt x="644975" y="9868"/>
                  </a:cubicBezTo>
                  <a:cubicBezTo>
                    <a:pt x="642002" y="11652"/>
                    <a:pt x="638396" y="12061"/>
                    <a:pt x="635107" y="13157"/>
                  </a:cubicBezTo>
                  <a:cubicBezTo>
                    <a:pt x="631818" y="15350"/>
                    <a:pt x="628214" y="17133"/>
                    <a:pt x="625239" y="19736"/>
                  </a:cubicBezTo>
                  <a:cubicBezTo>
                    <a:pt x="619405" y="24841"/>
                    <a:pt x="615244" y="31882"/>
                    <a:pt x="608793" y="36182"/>
                  </a:cubicBezTo>
                  <a:cubicBezTo>
                    <a:pt x="593764" y="46201"/>
                    <a:pt x="601724" y="39963"/>
                    <a:pt x="585769" y="55917"/>
                  </a:cubicBezTo>
                  <a:cubicBezTo>
                    <a:pt x="583576" y="58110"/>
                    <a:pt x="580910" y="59915"/>
                    <a:pt x="579190" y="62495"/>
                  </a:cubicBezTo>
                  <a:cubicBezTo>
                    <a:pt x="574981" y="68809"/>
                    <a:pt x="566293" y="83241"/>
                    <a:pt x="559455" y="85520"/>
                  </a:cubicBezTo>
                  <a:lnTo>
                    <a:pt x="549587" y="88809"/>
                  </a:lnTo>
                  <a:cubicBezTo>
                    <a:pt x="545202" y="92098"/>
                    <a:pt x="540892" y="95491"/>
                    <a:pt x="536431" y="98677"/>
                  </a:cubicBezTo>
                  <a:cubicBezTo>
                    <a:pt x="533214" y="100975"/>
                    <a:pt x="529600" y="102724"/>
                    <a:pt x="526563" y="105255"/>
                  </a:cubicBezTo>
                  <a:cubicBezTo>
                    <a:pt x="522989" y="108233"/>
                    <a:pt x="520227" y="112096"/>
                    <a:pt x="516695" y="115123"/>
                  </a:cubicBezTo>
                  <a:cubicBezTo>
                    <a:pt x="512533" y="118690"/>
                    <a:pt x="508000" y="121804"/>
                    <a:pt x="503539" y="124990"/>
                  </a:cubicBezTo>
                  <a:cubicBezTo>
                    <a:pt x="500322" y="127288"/>
                    <a:pt x="496646" y="128966"/>
                    <a:pt x="493671" y="131569"/>
                  </a:cubicBezTo>
                  <a:cubicBezTo>
                    <a:pt x="487837" y="136674"/>
                    <a:pt x="482707" y="142533"/>
                    <a:pt x="477225" y="148015"/>
                  </a:cubicBezTo>
                  <a:cubicBezTo>
                    <a:pt x="475032" y="150208"/>
                    <a:pt x="472366" y="152013"/>
                    <a:pt x="470646" y="154593"/>
                  </a:cubicBezTo>
                  <a:cubicBezTo>
                    <a:pt x="468453" y="157882"/>
                    <a:pt x="466671" y="161486"/>
                    <a:pt x="464068" y="164461"/>
                  </a:cubicBezTo>
                  <a:cubicBezTo>
                    <a:pt x="458963" y="170296"/>
                    <a:pt x="451923" y="174456"/>
                    <a:pt x="447622" y="180907"/>
                  </a:cubicBezTo>
                  <a:cubicBezTo>
                    <a:pt x="443236" y="187485"/>
                    <a:pt x="440056" y="195051"/>
                    <a:pt x="434465" y="200642"/>
                  </a:cubicBezTo>
                  <a:lnTo>
                    <a:pt x="398284" y="236823"/>
                  </a:lnTo>
                  <a:lnTo>
                    <a:pt x="381838" y="253269"/>
                  </a:lnTo>
                  <a:cubicBezTo>
                    <a:pt x="379645" y="255462"/>
                    <a:pt x="378201" y="258867"/>
                    <a:pt x="375259" y="259848"/>
                  </a:cubicBezTo>
                  <a:lnTo>
                    <a:pt x="365392" y="263137"/>
                  </a:lnTo>
                  <a:cubicBezTo>
                    <a:pt x="349783" y="278746"/>
                    <a:pt x="358119" y="274333"/>
                    <a:pt x="342367" y="279583"/>
                  </a:cubicBezTo>
                  <a:cubicBezTo>
                    <a:pt x="340174" y="282872"/>
                    <a:pt x="338259" y="286364"/>
                    <a:pt x="335789" y="289451"/>
                  </a:cubicBezTo>
                  <a:cubicBezTo>
                    <a:pt x="331711" y="294548"/>
                    <a:pt x="325039" y="299759"/>
                    <a:pt x="319343" y="302607"/>
                  </a:cubicBezTo>
                  <a:cubicBezTo>
                    <a:pt x="316242" y="304158"/>
                    <a:pt x="312576" y="304346"/>
                    <a:pt x="309475" y="305897"/>
                  </a:cubicBezTo>
                  <a:cubicBezTo>
                    <a:pt x="305939" y="307665"/>
                    <a:pt x="302695" y="310006"/>
                    <a:pt x="299608" y="312475"/>
                  </a:cubicBezTo>
                  <a:cubicBezTo>
                    <a:pt x="297186" y="314412"/>
                    <a:pt x="295688" y="317458"/>
                    <a:pt x="293029" y="319054"/>
                  </a:cubicBezTo>
                  <a:cubicBezTo>
                    <a:pt x="290056" y="320838"/>
                    <a:pt x="286451" y="321247"/>
                    <a:pt x="283162" y="322343"/>
                  </a:cubicBezTo>
                  <a:cubicBezTo>
                    <a:pt x="280969" y="324536"/>
                    <a:pt x="279357" y="327534"/>
                    <a:pt x="276583" y="328921"/>
                  </a:cubicBezTo>
                  <a:cubicBezTo>
                    <a:pt x="256921" y="338751"/>
                    <a:pt x="269522" y="324821"/>
                    <a:pt x="253559" y="338789"/>
                  </a:cubicBezTo>
                  <a:cubicBezTo>
                    <a:pt x="247725" y="343894"/>
                    <a:pt x="242595" y="349753"/>
                    <a:pt x="237113" y="355235"/>
                  </a:cubicBezTo>
                  <a:lnTo>
                    <a:pt x="207510" y="384838"/>
                  </a:lnTo>
                  <a:lnTo>
                    <a:pt x="200931" y="391416"/>
                  </a:lnTo>
                  <a:cubicBezTo>
                    <a:pt x="198738" y="393609"/>
                    <a:pt x="196933" y="396275"/>
                    <a:pt x="194353" y="397995"/>
                  </a:cubicBezTo>
                  <a:cubicBezTo>
                    <a:pt x="187775" y="402380"/>
                    <a:pt x="180208" y="405561"/>
                    <a:pt x="174618" y="411151"/>
                  </a:cubicBezTo>
                  <a:cubicBezTo>
                    <a:pt x="148966" y="436803"/>
                    <a:pt x="190506" y="394402"/>
                    <a:pt x="161461" y="427597"/>
                  </a:cubicBezTo>
                  <a:cubicBezTo>
                    <a:pt x="156356" y="433432"/>
                    <a:pt x="150497" y="438561"/>
                    <a:pt x="145015" y="444043"/>
                  </a:cubicBezTo>
                  <a:lnTo>
                    <a:pt x="138436" y="450622"/>
                  </a:lnTo>
                  <a:lnTo>
                    <a:pt x="128569" y="460489"/>
                  </a:lnTo>
                  <a:cubicBezTo>
                    <a:pt x="119253" y="488439"/>
                    <a:pt x="132245" y="454363"/>
                    <a:pt x="118701" y="476936"/>
                  </a:cubicBezTo>
                  <a:cubicBezTo>
                    <a:pt x="116917" y="479909"/>
                    <a:pt x="117196" y="483830"/>
                    <a:pt x="115412" y="486803"/>
                  </a:cubicBezTo>
                  <a:cubicBezTo>
                    <a:pt x="113816" y="489462"/>
                    <a:pt x="111255" y="491445"/>
                    <a:pt x="108833" y="493382"/>
                  </a:cubicBezTo>
                  <a:cubicBezTo>
                    <a:pt x="99724" y="500669"/>
                    <a:pt x="99520" y="499775"/>
                    <a:pt x="89098" y="503249"/>
                  </a:cubicBezTo>
                  <a:cubicBezTo>
                    <a:pt x="86905" y="505442"/>
                    <a:pt x="84115" y="507169"/>
                    <a:pt x="82520" y="509828"/>
                  </a:cubicBezTo>
                  <a:cubicBezTo>
                    <a:pt x="80736" y="512801"/>
                    <a:pt x="81683" y="517244"/>
                    <a:pt x="79231" y="519695"/>
                  </a:cubicBezTo>
                  <a:cubicBezTo>
                    <a:pt x="73640" y="525286"/>
                    <a:pt x="65085" y="527261"/>
                    <a:pt x="59495" y="532852"/>
                  </a:cubicBezTo>
                  <a:cubicBezTo>
                    <a:pt x="57302" y="535045"/>
                    <a:pt x="55398" y="537570"/>
                    <a:pt x="52917" y="539431"/>
                  </a:cubicBezTo>
                  <a:cubicBezTo>
                    <a:pt x="46592" y="544175"/>
                    <a:pt x="38772" y="546997"/>
                    <a:pt x="33182" y="552587"/>
                  </a:cubicBezTo>
                  <a:cubicBezTo>
                    <a:pt x="24152" y="561617"/>
                    <a:pt x="29545" y="558185"/>
                    <a:pt x="16736" y="562455"/>
                  </a:cubicBezTo>
                  <a:cubicBezTo>
                    <a:pt x="15639" y="565744"/>
                    <a:pt x="14126" y="568923"/>
                    <a:pt x="13446" y="572323"/>
                  </a:cubicBezTo>
                  <a:cubicBezTo>
                    <a:pt x="11426" y="582423"/>
                    <a:pt x="11822" y="595307"/>
                    <a:pt x="6868" y="605215"/>
                  </a:cubicBezTo>
                  <a:cubicBezTo>
                    <a:pt x="5100" y="608751"/>
                    <a:pt x="2483" y="611793"/>
                    <a:pt x="290" y="615082"/>
                  </a:cubicBezTo>
                  <a:cubicBezTo>
                    <a:pt x="1386" y="620564"/>
                    <a:pt x="0" y="627233"/>
                    <a:pt x="3579" y="631528"/>
                  </a:cubicBezTo>
                  <a:cubicBezTo>
                    <a:pt x="6473" y="635001"/>
                    <a:pt x="12221" y="634592"/>
                    <a:pt x="16736" y="634818"/>
                  </a:cubicBezTo>
                  <a:cubicBezTo>
                    <a:pt x="56172" y="636790"/>
                    <a:pt x="95677" y="637011"/>
                    <a:pt x="135147" y="638107"/>
                  </a:cubicBezTo>
                  <a:cubicBezTo>
                    <a:pt x="138436" y="640300"/>
                    <a:pt x="141479" y="642917"/>
                    <a:pt x="145015" y="644685"/>
                  </a:cubicBezTo>
                  <a:cubicBezTo>
                    <a:pt x="148116" y="646235"/>
                    <a:pt x="151997" y="646051"/>
                    <a:pt x="154882" y="647974"/>
                  </a:cubicBezTo>
                  <a:cubicBezTo>
                    <a:pt x="158753" y="650554"/>
                    <a:pt x="161176" y="654864"/>
                    <a:pt x="164750" y="657842"/>
                  </a:cubicBezTo>
                  <a:cubicBezTo>
                    <a:pt x="173250" y="664925"/>
                    <a:pt x="174598" y="664413"/>
                    <a:pt x="184485" y="667710"/>
                  </a:cubicBezTo>
                  <a:cubicBezTo>
                    <a:pt x="186678" y="669903"/>
                    <a:pt x="188642" y="672351"/>
                    <a:pt x="191064" y="674288"/>
                  </a:cubicBezTo>
                  <a:cubicBezTo>
                    <a:pt x="200560" y="681884"/>
                    <a:pt x="200452" y="678622"/>
                    <a:pt x="207510" y="687445"/>
                  </a:cubicBezTo>
                  <a:cubicBezTo>
                    <a:pt x="209979" y="690532"/>
                    <a:pt x="210736" y="695218"/>
                    <a:pt x="214088" y="697313"/>
                  </a:cubicBezTo>
                  <a:cubicBezTo>
                    <a:pt x="219968" y="700988"/>
                    <a:pt x="233823" y="703891"/>
                    <a:pt x="233823" y="703891"/>
                  </a:cubicBezTo>
                  <a:cubicBezTo>
                    <a:pt x="262959" y="727201"/>
                    <a:pt x="236236" y="710207"/>
                    <a:pt x="270005" y="720337"/>
                  </a:cubicBezTo>
                  <a:cubicBezTo>
                    <a:pt x="274701" y="721746"/>
                    <a:pt x="278655" y="724983"/>
                    <a:pt x="283162" y="726915"/>
                  </a:cubicBezTo>
                  <a:cubicBezTo>
                    <a:pt x="303077" y="735451"/>
                    <a:pt x="282236" y="723165"/>
                    <a:pt x="309475" y="736783"/>
                  </a:cubicBezTo>
                  <a:cubicBezTo>
                    <a:pt x="313011" y="738551"/>
                    <a:pt x="315593" y="742111"/>
                    <a:pt x="319343" y="743361"/>
                  </a:cubicBezTo>
                  <a:cubicBezTo>
                    <a:pt x="325670" y="745470"/>
                    <a:pt x="332500" y="745554"/>
                    <a:pt x="339078" y="746651"/>
                  </a:cubicBezTo>
                  <a:cubicBezTo>
                    <a:pt x="343464" y="748844"/>
                    <a:pt x="347728" y="751298"/>
                    <a:pt x="352235" y="753229"/>
                  </a:cubicBezTo>
                  <a:cubicBezTo>
                    <a:pt x="363089" y="757881"/>
                    <a:pt x="374565" y="761105"/>
                    <a:pt x="385127" y="766386"/>
                  </a:cubicBezTo>
                  <a:cubicBezTo>
                    <a:pt x="411064" y="779355"/>
                    <a:pt x="397884" y="773928"/>
                    <a:pt x="424598" y="782832"/>
                  </a:cubicBezTo>
                  <a:lnTo>
                    <a:pt x="483803" y="779543"/>
                  </a:lnTo>
                  <a:cubicBezTo>
                    <a:pt x="512988" y="771031"/>
                    <a:pt x="495551" y="761592"/>
                    <a:pt x="510117" y="749940"/>
                  </a:cubicBezTo>
                  <a:cubicBezTo>
                    <a:pt x="512825" y="747774"/>
                    <a:pt x="516696" y="747747"/>
                    <a:pt x="519985" y="746651"/>
                  </a:cubicBezTo>
                  <a:cubicBezTo>
                    <a:pt x="528756" y="747747"/>
                    <a:pt x="537562" y="748596"/>
                    <a:pt x="546298" y="749940"/>
                  </a:cubicBezTo>
                  <a:cubicBezTo>
                    <a:pt x="551824" y="750790"/>
                    <a:pt x="557153" y="753229"/>
                    <a:pt x="562744" y="753229"/>
                  </a:cubicBezTo>
                  <a:cubicBezTo>
                    <a:pt x="583604" y="753229"/>
                    <a:pt x="604407" y="751036"/>
                    <a:pt x="625239" y="749940"/>
                  </a:cubicBezTo>
                  <a:cubicBezTo>
                    <a:pt x="657523" y="739180"/>
                    <a:pt x="610754" y="753806"/>
                    <a:pt x="694313" y="743361"/>
                  </a:cubicBezTo>
                  <a:cubicBezTo>
                    <a:pt x="701194" y="742501"/>
                    <a:pt x="707321" y="738465"/>
                    <a:pt x="714048" y="736783"/>
                  </a:cubicBezTo>
                  <a:cubicBezTo>
                    <a:pt x="733936" y="731811"/>
                    <a:pt x="722910" y="734925"/>
                    <a:pt x="746940" y="726915"/>
                  </a:cubicBezTo>
                  <a:cubicBezTo>
                    <a:pt x="755713" y="723991"/>
                    <a:pt x="761833" y="722469"/>
                    <a:pt x="769964" y="717048"/>
                  </a:cubicBezTo>
                  <a:cubicBezTo>
                    <a:pt x="772544" y="715328"/>
                    <a:pt x="774121" y="712406"/>
                    <a:pt x="776543" y="710469"/>
                  </a:cubicBezTo>
                  <a:cubicBezTo>
                    <a:pt x="779630" y="708000"/>
                    <a:pt x="783409" y="706464"/>
                    <a:pt x="786410" y="703891"/>
                  </a:cubicBezTo>
                  <a:cubicBezTo>
                    <a:pt x="791119" y="699855"/>
                    <a:pt x="795181" y="695120"/>
                    <a:pt x="799567" y="690734"/>
                  </a:cubicBezTo>
                  <a:lnTo>
                    <a:pt x="819303" y="670999"/>
                  </a:lnTo>
                  <a:cubicBezTo>
                    <a:pt x="821496" y="668806"/>
                    <a:pt x="823301" y="666140"/>
                    <a:pt x="825881" y="664420"/>
                  </a:cubicBezTo>
                  <a:lnTo>
                    <a:pt x="845616" y="651264"/>
                  </a:lnTo>
                  <a:cubicBezTo>
                    <a:pt x="860696" y="628643"/>
                    <a:pt x="851272" y="634028"/>
                    <a:pt x="868641" y="628239"/>
                  </a:cubicBezTo>
                  <a:cubicBezTo>
                    <a:pt x="903895" y="604736"/>
                    <a:pt x="850392" y="641337"/>
                    <a:pt x="888376" y="611793"/>
                  </a:cubicBezTo>
                  <a:cubicBezTo>
                    <a:pt x="894617" y="606939"/>
                    <a:pt x="901786" y="603380"/>
                    <a:pt x="908111" y="598636"/>
                  </a:cubicBezTo>
                  <a:cubicBezTo>
                    <a:pt x="912497" y="595347"/>
                    <a:pt x="916619" y="591674"/>
                    <a:pt x="921268" y="588769"/>
                  </a:cubicBezTo>
                  <a:cubicBezTo>
                    <a:pt x="927545" y="584846"/>
                    <a:pt x="936830" y="580766"/>
                    <a:pt x="944292" y="578901"/>
                  </a:cubicBezTo>
                  <a:cubicBezTo>
                    <a:pt x="949716" y="577545"/>
                    <a:pt x="955257" y="576708"/>
                    <a:pt x="960739" y="575612"/>
                  </a:cubicBezTo>
                  <a:cubicBezTo>
                    <a:pt x="991122" y="555354"/>
                    <a:pt x="953740" y="581210"/>
                    <a:pt x="977185" y="562455"/>
                  </a:cubicBezTo>
                  <a:cubicBezTo>
                    <a:pt x="980272" y="559986"/>
                    <a:pt x="983965" y="558346"/>
                    <a:pt x="987052" y="555877"/>
                  </a:cubicBezTo>
                  <a:cubicBezTo>
                    <a:pt x="998184" y="546972"/>
                    <a:pt x="993697" y="542697"/>
                    <a:pt x="1013366" y="536141"/>
                  </a:cubicBezTo>
                  <a:lnTo>
                    <a:pt x="1033101" y="529563"/>
                  </a:lnTo>
                  <a:cubicBezTo>
                    <a:pt x="1060828" y="538804"/>
                    <a:pt x="1028945" y="529100"/>
                    <a:pt x="1092307" y="536141"/>
                  </a:cubicBezTo>
                  <a:cubicBezTo>
                    <a:pt x="1095753" y="536524"/>
                    <a:pt x="1098775" y="538751"/>
                    <a:pt x="1102175" y="539431"/>
                  </a:cubicBezTo>
                  <a:cubicBezTo>
                    <a:pt x="1109777" y="540952"/>
                    <a:pt x="1117524" y="541624"/>
                    <a:pt x="1125199" y="542720"/>
                  </a:cubicBezTo>
                  <a:cubicBezTo>
                    <a:pt x="1151512" y="551490"/>
                    <a:pt x="1120815" y="538335"/>
                    <a:pt x="1138356" y="555877"/>
                  </a:cubicBezTo>
                  <a:cubicBezTo>
                    <a:pt x="1140807" y="558329"/>
                    <a:pt x="1144768" y="558878"/>
                    <a:pt x="1148223" y="559166"/>
                  </a:cubicBezTo>
                  <a:cubicBezTo>
                    <a:pt x="1171194" y="561080"/>
                    <a:pt x="1194272" y="561359"/>
                    <a:pt x="1217297" y="562455"/>
                  </a:cubicBezTo>
                  <a:cubicBezTo>
                    <a:pt x="1236749" y="568939"/>
                    <a:pt x="1230363" y="568275"/>
                    <a:pt x="1263346" y="562455"/>
                  </a:cubicBezTo>
                  <a:cubicBezTo>
                    <a:pt x="1270175" y="561250"/>
                    <a:pt x="1283081" y="555877"/>
                    <a:pt x="1283081" y="555877"/>
                  </a:cubicBezTo>
                  <a:cubicBezTo>
                    <a:pt x="1294395" y="544561"/>
                    <a:pt x="1291961" y="550504"/>
                    <a:pt x="1286370" y="526274"/>
                  </a:cubicBezTo>
                  <a:cubicBezTo>
                    <a:pt x="1283116" y="512172"/>
                    <a:pt x="1282771" y="507606"/>
                    <a:pt x="1273213" y="499960"/>
                  </a:cubicBezTo>
                  <a:cubicBezTo>
                    <a:pt x="1270126" y="497491"/>
                    <a:pt x="1266635" y="495575"/>
                    <a:pt x="1263346" y="493382"/>
                  </a:cubicBezTo>
                  <a:cubicBezTo>
                    <a:pt x="1261153" y="490093"/>
                    <a:pt x="1258728" y="486946"/>
                    <a:pt x="1256767" y="483514"/>
                  </a:cubicBezTo>
                  <a:cubicBezTo>
                    <a:pt x="1254334" y="479257"/>
                    <a:pt x="1252788" y="474515"/>
                    <a:pt x="1250189" y="470357"/>
                  </a:cubicBezTo>
                  <a:cubicBezTo>
                    <a:pt x="1239174" y="452732"/>
                    <a:pt x="1241285" y="460518"/>
                    <a:pt x="1227164" y="444043"/>
                  </a:cubicBezTo>
                  <a:cubicBezTo>
                    <a:pt x="1215262" y="430158"/>
                    <a:pt x="1227319" y="436420"/>
                    <a:pt x="1210718" y="430887"/>
                  </a:cubicBezTo>
                  <a:cubicBezTo>
                    <a:pt x="1202636" y="424825"/>
                    <a:pt x="1190083" y="416378"/>
                    <a:pt x="1184405" y="407862"/>
                  </a:cubicBezTo>
                  <a:cubicBezTo>
                    <a:pt x="1182212" y="404573"/>
                    <a:pt x="1180621" y="400790"/>
                    <a:pt x="1177826" y="397995"/>
                  </a:cubicBezTo>
                  <a:cubicBezTo>
                    <a:pt x="1175031" y="395200"/>
                    <a:pt x="1171046" y="393885"/>
                    <a:pt x="1167959" y="391416"/>
                  </a:cubicBezTo>
                  <a:cubicBezTo>
                    <a:pt x="1165537" y="389479"/>
                    <a:pt x="1163802" y="386775"/>
                    <a:pt x="1161380" y="384838"/>
                  </a:cubicBezTo>
                  <a:cubicBezTo>
                    <a:pt x="1158293" y="382369"/>
                    <a:pt x="1154600" y="380728"/>
                    <a:pt x="1151513" y="378259"/>
                  </a:cubicBezTo>
                  <a:cubicBezTo>
                    <a:pt x="1138615" y="367941"/>
                    <a:pt x="1152199" y="374103"/>
                    <a:pt x="1135067" y="368392"/>
                  </a:cubicBezTo>
                  <a:cubicBezTo>
                    <a:pt x="1130681" y="365103"/>
                    <a:pt x="1126122" y="362033"/>
                    <a:pt x="1121910" y="358524"/>
                  </a:cubicBezTo>
                  <a:cubicBezTo>
                    <a:pt x="1119528" y="356539"/>
                    <a:pt x="1117812" y="353807"/>
                    <a:pt x="1115331" y="351946"/>
                  </a:cubicBezTo>
                  <a:cubicBezTo>
                    <a:pt x="1109006" y="347202"/>
                    <a:pt x="1101186" y="344380"/>
                    <a:pt x="1095596" y="338789"/>
                  </a:cubicBezTo>
                  <a:cubicBezTo>
                    <a:pt x="1089476" y="332668"/>
                    <a:pt x="1087451" y="329782"/>
                    <a:pt x="1079150" y="325632"/>
                  </a:cubicBezTo>
                  <a:cubicBezTo>
                    <a:pt x="1076049" y="324082"/>
                    <a:pt x="1072571" y="323439"/>
                    <a:pt x="1069282" y="322343"/>
                  </a:cubicBezTo>
                  <a:cubicBezTo>
                    <a:pt x="1065993" y="320150"/>
                    <a:pt x="1062502" y="318233"/>
                    <a:pt x="1059415" y="315764"/>
                  </a:cubicBezTo>
                  <a:cubicBezTo>
                    <a:pt x="1056993" y="313827"/>
                    <a:pt x="1055495" y="310781"/>
                    <a:pt x="1052836" y="309186"/>
                  </a:cubicBezTo>
                  <a:cubicBezTo>
                    <a:pt x="1049863" y="307402"/>
                    <a:pt x="1046258" y="306993"/>
                    <a:pt x="1042969" y="305897"/>
                  </a:cubicBezTo>
                  <a:cubicBezTo>
                    <a:pt x="1026301" y="289229"/>
                    <a:pt x="1047870" y="308836"/>
                    <a:pt x="1026523" y="296029"/>
                  </a:cubicBezTo>
                  <a:cubicBezTo>
                    <a:pt x="1003943" y="282482"/>
                    <a:pt x="1038034" y="295483"/>
                    <a:pt x="1010077" y="286161"/>
                  </a:cubicBezTo>
                  <a:cubicBezTo>
                    <a:pt x="994187" y="270273"/>
                    <a:pt x="1014384" y="289608"/>
                    <a:pt x="993631" y="273005"/>
                  </a:cubicBezTo>
                  <a:cubicBezTo>
                    <a:pt x="977353" y="259983"/>
                    <a:pt x="997572" y="273657"/>
                    <a:pt x="980474" y="256559"/>
                  </a:cubicBezTo>
                  <a:cubicBezTo>
                    <a:pt x="974097" y="250182"/>
                    <a:pt x="968765" y="249366"/>
                    <a:pt x="960739" y="246691"/>
                  </a:cubicBezTo>
                  <a:cubicBezTo>
                    <a:pt x="947889" y="233843"/>
                    <a:pt x="961372" y="245364"/>
                    <a:pt x="944292" y="236823"/>
                  </a:cubicBezTo>
                  <a:cubicBezTo>
                    <a:pt x="918795" y="224074"/>
                    <a:pt x="949355" y="235221"/>
                    <a:pt x="924557" y="226956"/>
                  </a:cubicBezTo>
                  <a:cubicBezTo>
                    <a:pt x="922364" y="224763"/>
                    <a:pt x="920638" y="221973"/>
                    <a:pt x="917979" y="220377"/>
                  </a:cubicBezTo>
                  <a:cubicBezTo>
                    <a:pt x="915006" y="218593"/>
                    <a:pt x="911298" y="218454"/>
                    <a:pt x="908111" y="217088"/>
                  </a:cubicBezTo>
                  <a:cubicBezTo>
                    <a:pt x="903604" y="215157"/>
                    <a:pt x="899340" y="212703"/>
                    <a:pt x="894954" y="210510"/>
                  </a:cubicBezTo>
                  <a:cubicBezTo>
                    <a:pt x="888921" y="204476"/>
                    <a:pt x="883042" y="197976"/>
                    <a:pt x="875219" y="194064"/>
                  </a:cubicBezTo>
                  <a:cubicBezTo>
                    <a:pt x="871176" y="192042"/>
                    <a:pt x="866448" y="191871"/>
                    <a:pt x="862062" y="190774"/>
                  </a:cubicBezTo>
                  <a:cubicBezTo>
                    <a:pt x="855484" y="186389"/>
                    <a:pt x="849827" y="180119"/>
                    <a:pt x="842327" y="177618"/>
                  </a:cubicBezTo>
                  <a:cubicBezTo>
                    <a:pt x="828709" y="173078"/>
                    <a:pt x="835344" y="176251"/>
                    <a:pt x="822592" y="167750"/>
                  </a:cubicBezTo>
                  <a:cubicBezTo>
                    <a:pt x="820399" y="164461"/>
                    <a:pt x="818808" y="160677"/>
                    <a:pt x="816013" y="157882"/>
                  </a:cubicBezTo>
                  <a:cubicBezTo>
                    <a:pt x="790139" y="132008"/>
                    <a:pt x="823224" y="173771"/>
                    <a:pt x="796278" y="141436"/>
                  </a:cubicBezTo>
                  <a:cubicBezTo>
                    <a:pt x="793747" y="138399"/>
                    <a:pt x="792169" y="134656"/>
                    <a:pt x="789700" y="131569"/>
                  </a:cubicBezTo>
                  <a:cubicBezTo>
                    <a:pt x="787763" y="129147"/>
                    <a:pt x="785058" y="127412"/>
                    <a:pt x="783121" y="124990"/>
                  </a:cubicBezTo>
                  <a:cubicBezTo>
                    <a:pt x="780652" y="121903"/>
                    <a:pt x="779012" y="118210"/>
                    <a:pt x="776543" y="115123"/>
                  </a:cubicBezTo>
                  <a:cubicBezTo>
                    <a:pt x="774606" y="112701"/>
                    <a:pt x="771901" y="110966"/>
                    <a:pt x="769964" y="108544"/>
                  </a:cubicBezTo>
                  <a:cubicBezTo>
                    <a:pt x="767495" y="105457"/>
                    <a:pt x="765959" y="101678"/>
                    <a:pt x="763386" y="98677"/>
                  </a:cubicBezTo>
                  <a:cubicBezTo>
                    <a:pt x="759350" y="93968"/>
                    <a:pt x="750229" y="85520"/>
                    <a:pt x="750229" y="85520"/>
                  </a:cubicBezTo>
                  <a:cubicBezTo>
                    <a:pt x="749133" y="82231"/>
                    <a:pt x="749106" y="78359"/>
                    <a:pt x="746940" y="75652"/>
                  </a:cubicBezTo>
                  <a:cubicBezTo>
                    <a:pt x="744470" y="72565"/>
                    <a:pt x="740159" y="71544"/>
                    <a:pt x="737072" y="69074"/>
                  </a:cubicBezTo>
                  <a:cubicBezTo>
                    <a:pt x="734650" y="67137"/>
                    <a:pt x="732431" y="64917"/>
                    <a:pt x="730494" y="62495"/>
                  </a:cubicBezTo>
                  <a:cubicBezTo>
                    <a:pt x="713902" y="41754"/>
                    <a:pt x="733218" y="61930"/>
                    <a:pt x="717337" y="46049"/>
                  </a:cubicBezTo>
                  <a:lnTo>
                    <a:pt x="710759" y="26314"/>
                  </a:lnTo>
                  <a:cubicBezTo>
                    <a:pt x="709662" y="23025"/>
                    <a:pt x="710936" y="16446"/>
                    <a:pt x="707469" y="16446"/>
                  </a:cubicBezTo>
                  <a:lnTo>
                    <a:pt x="704180" y="16446"/>
                  </a:lnTo>
                  <a:close/>
                </a:path>
              </a:pathLst>
            </a:custGeom>
            <a:solidFill>
              <a:srgbClr val="E4EF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79" name="Прямая соединительная линия 78"/>
            <p:cNvCxnSpPr/>
            <p:nvPr/>
          </p:nvCxnSpPr>
          <p:spPr>
            <a:xfrm rot="5400000">
              <a:off x="3892999" y="2750436"/>
              <a:ext cx="1214446" cy="8570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Полилиния 44"/>
            <p:cNvSpPr/>
            <p:nvPr/>
          </p:nvSpPr>
          <p:spPr>
            <a:xfrm>
              <a:off x="5681063" y="3265487"/>
              <a:ext cx="171412" cy="161926"/>
            </a:xfrm>
            <a:custGeom>
              <a:avLst/>
              <a:gdLst>
                <a:gd name="connsiteX0" fmla="*/ 166562 w 171533"/>
                <a:gd name="connsiteY0" fmla="*/ 69074 h 161171"/>
                <a:gd name="connsiteX1" fmla="*/ 146827 w 171533"/>
                <a:gd name="connsiteY1" fmla="*/ 55917 h 161171"/>
                <a:gd name="connsiteX2" fmla="*/ 140248 w 171533"/>
                <a:gd name="connsiteY2" fmla="*/ 49338 h 161171"/>
                <a:gd name="connsiteX3" fmla="*/ 130381 w 171533"/>
                <a:gd name="connsiteY3" fmla="*/ 46049 h 161171"/>
                <a:gd name="connsiteX4" fmla="*/ 97489 w 171533"/>
                <a:gd name="connsiteY4" fmla="*/ 26314 h 161171"/>
                <a:gd name="connsiteX5" fmla="*/ 87621 w 171533"/>
                <a:gd name="connsiteY5" fmla="*/ 23025 h 161171"/>
                <a:gd name="connsiteX6" fmla="*/ 81043 w 171533"/>
                <a:gd name="connsiteY6" fmla="*/ 16446 h 161171"/>
                <a:gd name="connsiteX7" fmla="*/ 61307 w 171533"/>
                <a:gd name="connsiteY7" fmla="*/ 9868 h 161171"/>
                <a:gd name="connsiteX8" fmla="*/ 51440 w 171533"/>
                <a:gd name="connsiteY8" fmla="*/ 6579 h 161171"/>
                <a:gd name="connsiteX9" fmla="*/ 41572 w 171533"/>
                <a:gd name="connsiteY9" fmla="*/ 3289 h 161171"/>
                <a:gd name="connsiteX10" fmla="*/ 31704 w 171533"/>
                <a:gd name="connsiteY10" fmla="*/ 0 h 161171"/>
                <a:gd name="connsiteX11" fmla="*/ 25126 w 171533"/>
                <a:gd name="connsiteY11" fmla="*/ 6579 h 161171"/>
                <a:gd name="connsiteX12" fmla="*/ 15258 w 171533"/>
                <a:gd name="connsiteY12" fmla="*/ 9868 h 161171"/>
                <a:gd name="connsiteX13" fmla="*/ 8680 w 171533"/>
                <a:gd name="connsiteY13" fmla="*/ 19735 h 161171"/>
                <a:gd name="connsiteX14" fmla="*/ 8680 w 171533"/>
                <a:gd name="connsiteY14" fmla="*/ 88809 h 161171"/>
                <a:gd name="connsiteX15" fmla="*/ 21837 w 171533"/>
                <a:gd name="connsiteY15" fmla="*/ 108544 h 161171"/>
                <a:gd name="connsiteX16" fmla="*/ 38283 w 171533"/>
                <a:gd name="connsiteY16" fmla="*/ 124990 h 161171"/>
                <a:gd name="connsiteX17" fmla="*/ 44861 w 171533"/>
                <a:gd name="connsiteY17" fmla="*/ 138147 h 161171"/>
                <a:gd name="connsiteX18" fmla="*/ 54729 w 171533"/>
                <a:gd name="connsiteY18" fmla="*/ 144725 h 161171"/>
                <a:gd name="connsiteX19" fmla="*/ 84332 w 171533"/>
                <a:gd name="connsiteY19" fmla="*/ 154593 h 161171"/>
                <a:gd name="connsiteX20" fmla="*/ 94199 w 171533"/>
                <a:gd name="connsiteY20" fmla="*/ 157882 h 161171"/>
                <a:gd name="connsiteX21" fmla="*/ 104067 w 171533"/>
                <a:gd name="connsiteY21" fmla="*/ 161171 h 161171"/>
                <a:gd name="connsiteX22" fmla="*/ 150116 w 171533"/>
                <a:gd name="connsiteY22" fmla="*/ 157882 h 161171"/>
                <a:gd name="connsiteX23" fmla="*/ 153405 w 171533"/>
                <a:gd name="connsiteY23" fmla="*/ 141436 h 161171"/>
                <a:gd name="connsiteX24" fmla="*/ 163273 w 171533"/>
                <a:gd name="connsiteY24" fmla="*/ 124990 h 161171"/>
                <a:gd name="connsiteX25" fmla="*/ 169851 w 171533"/>
                <a:gd name="connsiteY25" fmla="*/ 105255 h 161171"/>
                <a:gd name="connsiteX26" fmla="*/ 166562 w 171533"/>
                <a:gd name="connsiteY26" fmla="*/ 69074 h 16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71533" h="161171">
                  <a:moveTo>
                    <a:pt x="166562" y="69074"/>
                  </a:moveTo>
                  <a:cubicBezTo>
                    <a:pt x="162725" y="60851"/>
                    <a:pt x="152418" y="61508"/>
                    <a:pt x="146827" y="55917"/>
                  </a:cubicBezTo>
                  <a:cubicBezTo>
                    <a:pt x="144634" y="53724"/>
                    <a:pt x="142907" y="50934"/>
                    <a:pt x="140248" y="49338"/>
                  </a:cubicBezTo>
                  <a:cubicBezTo>
                    <a:pt x="137275" y="47554"/>
                    <a:pt x="133670" y="47145"/>
                    <a:pt x="130381" y="46049"/>
                  </a:cubicBezTo>
                  <a:cubicBezTo>
                    <a:pt x="112321" y="27989"/>
                    <a:pt x="123108" y="34853"/>
                    <a:pt x="97489" y="26314"/>
                  </a:cubicBezTo>
                  <a:lnTo>
                    <a:pt x="87621" y="23025"/>
                  </a:lnTo>
                  <a:cubicBezTo>
                    <a:pt x="85428" y="20832"/>
                    <a:pt x="83817" y="17833"/>
                    <a:pt x="81043" y="16446"/>
                  </a:cubicBezTo>
                  <a:cubicBezTo>
                    <a:pt x="74841" y="13345"/>
                    <a:pt x="67886" y="12061"/>
                    <a:pt x="61307" y="9868"/>
                  </a:cubicBezTo>
                  <a:lnTo>
                    <a:pt x="51440" y="6579"/>
                  </a:lnTo>
                  <a:lnTo>
                    <a:pt x="41572" y="3289"/>
                  </a:lnTo>
                  <a:lnTo>
                    <a:pt x="31704" y="0"/>
                  </a:lnTo>
                  <a:cubicBezTo>
                    <a:pt x="29511" y="2193"/>
                    <a:pt x="27785" y="4983"/>
                    <a:pt x="25126" y="6579"/>
                  </a:cubicBezTo>
                  <a:cubicBezTo>
                    <a:pt x="22153" y="8363"/>
                    <a:pt x="17966" y="7702"/>
                    <a:pt x="15258" y="9868"/>
                  </a:cubicBezTo>
                  <a:cubicBezTo>
                    <a:pt x="12171" y="12337"/>
                    <a:pt x="10873" y="16446"/>
                    <a:pt x="8680" y="19735"/>
                  </a:cubicBezTo>
                  <a:cubicBezTo>
                    <a:pt x="2104" y="46042"/>
                    <a:pt x="0" y="48882"/>
                    <a:pt x="8680" y="88809"/>
                  </a:cubicBezTo>
                  <a:cubicBezTo>
                    <a:pt x="10360" y="96535"/>
                    <a:pt x="17451" y="101966"/>
                    <a:pt x="21837" y="108544"/>
                  </a:cubicBezTo>
                  <a:cubicBezTo>
                    <a:pt x="30609" y="121702"/>
                    <a:pt x="25124" y="116218"/>
                    <a:pt x="38283" y="124990"/>
                  </a:cubicBezTo>
                  <a:cubicBezTo>
                    <a:pt x="40476" y="129376"/>
                    <a:pt x="41722" y="134380"/>
                    <a:pt x="44861" y="138147"/>
                  </a:cubicBezTo>
                  <a:cubicBezTo>
                    <a:pt x="47392" y="141184"/>
                    <a:pt x="51117" y="143119"/>
                    <a:pt x="54729" y="144725"/>
                  </a:cubicBezTo>
                  <a:cubicBezTo>
                    <a:pt x="54744" y="144732"/>
                    <a:pt x="79390" y="152946"/>
                    <a:pt x="84332" y="154593"/>
                  </a:cubicBezTo>
                  <a:lnTo>
                    <a:pt x="94199" y="157882"/>
                  </a:lnTo>
                  <a:lnTo>
                    <a:pt x="104067" y="161171"/>
                  </a:lnTo>
                  <a:lnTo>
                    <a:pt x="150116" y="157882"/>
                  </a:lnTo>
                  <a:cubicBezTo>
                    <a:pt x="155307" y="155806"/>
                    <a:pt x="152049" y="146860"/>
                    <a:pt x="153405" y="141436"/>
                  </a:cubicBezTo>
                  <a:cubicBezTo>
                    <a:pt x="156251" y="130050"/>
                    <a:pt x="155516" y="132747"/>
                    <a:pt x="163273" y="124990"/>
                  </a:cubicBezTo>
                  <a:cubicBezTo>
                    <a:pt x="165466" y="118412"/>
                    <a:pt x="171533" y="111982"/>
                    <a:pt x="169851" y="105255"/>
                  </a:cubicBezTo>
                  <a:cubicBezTo>
                    <a:pt x="165233" y="86780"/>
                    <a:pt x="170399" y="77297"/>
                    <a:pt x="166562" y="69074"/>
                  </a:cubicBezTo>
                  <a:close/>
                </a:path>
              </a:pathLst>
            </a:custGeom>
            <a:solidFill>
              <a:srgbClr val="E4EF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78" name="Прямая соединительная линия 77"/>
            <p:cNvCxnSpPr/>
            <p:nvPr/>
          </p:nvCxnSpPr>
          <p:spPr>
            <a:xfrm rot="10800000" flipV="1">
              <a:off x="4071692" y="3214686"/>
              <a:ext cx="1785545" cy="5715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88" y="928688"/>
            <a:ext cx="7215187" cy="4572000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1158334" y="1225847"/>
            <a:ext cx="6499405" cy="3643313"/>
            <a:chOff x="1158334" y="1225847"/>
            <a:chExt cx="6499405" cy="3643313"/>
          </a:xfrm>
        </p:grpSpPr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3944937" y="1595229"/>
              <a:ext cx="0" cy="32739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Группа 11"/>
            <p:cNvGrpSpPr/>
            <p:nvPr/>
          </p:nvGrpSpPr>
          <p:grpSpPr>
            <a:xfrm flipV="1">
              <a:off x="1552575" y="2721272"/>
              <a:ext cx="5643563" cy="2147888"/>
              <a:chOff x="1552575" y="2495550"/>
              <a:chExt cx="5643563" cy="2147888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 bwMode="auto">
              <a:xfrm flipH="1" flipV="1">
                <a:off x="3941763" y="2495550"/>
                <a:ext cx="3254375" cy="21478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 bwMode="auto">
              <a:xfrm rot="10800000" flipH="1">
                <a:off x="1552575" y="2495550"/>
                <a:ext cx="2389188" cy="15763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10"/>
            <p:cNvSpPr txBox="1">
              <a:spLocks noChangeArrowheads="1"/>
            </p:cNvSpPr>
            <p:nvPr/>
          </p:nvSpPr>
          <p:spPr bwMode="auto">
            <a:xfrm flipH="1">
              <a:off x="3513115" y="1225847"/>
              <a:ext cx="325708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Z</a:t>
              </a:r>
              <a:endParaRPr lang="ru-RU"/>
            </a:p>
          </p:txBody>
        </p:sp>
        <p:sp>
          <p:nvSpPr>
            <p:cNvPr id="7" name="TextBox 11"/>
            <p:cNvSpPr txBox="1">
              <a:spLocks noChangeArrowheads="1"/>
            </p:cNvSpPr>
            <p:nvPr/>
          </p:nvSpPr>
          <p:spPr bwMode="auto">
            <a:xfrm flipH="1">
              <a:off x="1158334" y="2862812"/>
              <a:ext cx="338531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/>
                <a:t>Y</a:t>
              </a:r>
              <a:endParaRPr lang="ru-RU" dirty="0"/>
            </a:p>
          </p:txBody>
        </p:sp>
        <p:sp>
          <p:nvSpPr>
            <p:cNvPr id="8" name="TextBox 12"/>
            <p:cNvSpPr txBox="1">
              <a:spLocks noChangeArrowheads="1"/>
            </p:cNvSpPr>
            <p:nvPr/>
          </p:nvSpPr>
          <p:spPr bwMode="auto">
            <a:xfrm flipH="1">
              <a:off x="7319208" y="2362447"/>
              <a:ext cx="338531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dirty="0"/>
                <a:t>Х</a:t>
              </a:r>
            </a:p>
          </p:txBody>
        </p:sp>
      </p:grpSp>
      <p:cxnSp>
        <p:nvCxnSpPr>
          <p:cNvPr id="16" name="Прямая соединительная линия 15"/>
          <p:cNvCxnSpPr/>
          <p:nvPr/>
        </p:nvCxnSpPr>
        <p:spPr>
          <a:xfrm flipV="1">
            <a:off x="3944937" y="3214688"/>
            <a:ext cx="2499271" cy="16544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955954" y="4293096"/>
            <a:ext cx="0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868144" y="2574025"/>
            <a:ext cx="570594" cy="3777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6434887" y="2575921"/>
            <a:ext cx="317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5864970" y="2315829"/>
            <a:ext cx="317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94376" y="2318350"/>
            <a:ext cx="570594" cy="3777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3944937" y="2696072"/>
            <a:ext cx="1349439" cy="1597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 bwMode="auto">
          <a:xfrm>
            <a:off x="2747168" y="4071602"/>
            <a:ext cx="1208786" cy="79755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 bwMode="auto">
          <a:xfrm>
            <a:off x="2747168" y="3495538"/>
            <a:ext cx="1208786" cy="79755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 bwMode="auto">
          <a:xfrm>
            <a:off x="4085590" y="1898514"/>
            <a:ext cx="1208786" cy="79755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 bwMode="auto">
          <a:xfrm>
            <a:off x="4659358" y="1531543"/>
            <a:ext cx="1208786" cy="79755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 bwMode="auto">
          <a:xfrm>
            <a:off x="5223888" y="1787188"/>
            <a:ext cx="1208786" cy="79755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Заголовок 17"/>
          <p:cNvSpPr>
            <a:spLocks noGrp="1"/>
          </p:cNvSpPr>
          <p:nvPr>
            <p:ph type="title"/>
          </p:nvPr>
        </p:nvSpPr>
        <p:spPr>
          <a:xfrm>
            <a:off x="900113" y="5589588"/>
            <a:ext cx="7345362" cy="785812"/>
          </a:xfrm>
        </p:spPr>
        <p:txBody>
          <a:bodyPr/>
          <a:lstStyle/>
          <a:p>
            <a:pPr algn="l" eaLnBrk="1" hangingPunct="1"/>
            <a:r>
              <a:rPr lang="ru-RU" sz="2800" dirty="0" smtClean="0"/>
              <a:t>3. Построение ребер детали.</a:t>
            </a:r>
            <a:endParaRPr lang="ru-RU" dirty="0" smtClean="0"/>
          </a:p>
        </p:txBody>
      </p:sp>
      <p:grpSp>
        <p:nvGrpSpPr>
          <p:cNvPr id="55" name="Группа 54"/>
          <p:cNvGrpSpPr/>
          <p:nvPr/>
        </p:nvGrpSpPr>
        <p:grpSpPr>
          <a:xfrm>
            <a:off x="83588" y="320777"/>
            <a:ext cx="2016224" cy="1970433"/>
            <a:chOff x="83588" y="320777"/>
            <a:chExt cx="2016224" cy="1970433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83588" y="32077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Группа 56"/>
            <p:cNvGrpSpPr>
              <a:grpSpLocks noChangeAspect="1"/>
            </p:cNvGrpSpPr>
            <p:nvPr/>
          </p:nvGrpSpPr>
          <p:grpSpPr>
            <a:xfrm>
              <a:off x="168933" y="497816"/>
              <a:ext cx="1800000" cy="1628619"/>
              <a:chOff x="2736151" y="1514153"/>
              <a:chExt cx="3708057" cy="3355007"/>
            </a:xfrm>
          </p:grpSpPr>
          <p:cxnSp>
            <p:nvCxnSpPr>
              <p:cNvPr id="58" name="Прямая соединительная линия 57"/>
              <p:cNvCxnSpPr/>
              <p:nvPr/>
            </p:nvCxnSpPr>
            <p:spPr>
              <a:xfrm flipV="1">
                <a:off x="3944937" y="3214688"/>
                <a:ext cx="2499271" cy="16544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flipH="1" flipV="1">
                <a:off x="3952780" y="4221088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flipV="1">
                <a:off x="5868144" y="2574025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 flipH="1" flipV="1">
                <a:off x="6434887" y="2575921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единительная линия 61"/>
              <p:cNvCxnSpPr/>
              <p:nvPr/>
            </p:nvCxnSpPr>
            <p:spPr>
              <a:xfrm flipH="1" flipV="1">
                <a:off x="5864970" y="2315829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 flipV="1">
                <a:off x="5294376" y="2318350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flipH="1">
                <a:off x="3943350" y="2696072"/>
                <a:ext cx="1351026" cy="15250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 bwMode="auto">
              <a:xfrm>
                <a:off x="2747168" y="4071602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 bwMode="auto">
              <a:xfrm>
                <a:off x="2747168" y="3416891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 bwMode="auto">
              <a:xfrm>
                <a:off x="4085590" y="1898514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 bwMode="auto">
              <a:xfrm>
                <a:off x="4659358" y="1531543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 bwMode="auto">
              <a:xfrm>
                <a:off x="5223888" y="1787188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я соединительная линия 69"/>
              <p:cNvCxnSpPr/>
              <p:nvPr/>
            </p:nvCxnSpPr>
            <p:spPr>
              <a:xfrm flipH="1">
                <a:off x="2736151" y="1891875"/>
                <a:ext cx="1351026" cy="15250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 flipH="1" flipV="1">
                <a:off x="2747168" y="3418851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 flipV="1">
                <a:off x="4088764" y="1514153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 flipV="1">
                <a:off x="5148064" y="1787189"/>
                <a:ext cx="81888" cy="5420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2578997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88" y="928688"/>
            <a:ext cx="7215187" cy="4572000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1158334" y="1225847"/>
            <a:ext cx="6499405" cy="3643313"/>
            <a:chOff x="1158334" y="1225847"/>
            <a:chExt cx="6499405" cy="3643313"/>
          </a:xfrm>
        </p:grpSpPr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3944937" y="1595229"/>
              <a:ext cx="0" cy="32739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Группа 11"/>
            <p:cNvGrpSpPr/>
            <p:nvPr/>
          </p:nvGrpSpPr>
          <p:grpSpPr>
            <a:xfrm flipV="1">
              <a:off x="1552575" y="2721272"/>
              <a:ext cx="5643563" cy="2147888"/>
              <a:chOff x="1552575" y="2495550"/>
              <a:chExt cx="5643563" cy="2147888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 bwMode="auto">
              <a:xfrm flipH="1" flipV="1">
                <a:off x="3941763" y="2495550"/>
                <a:ext cx="3254375" cy="21478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 bwMode="auto">
              <a:xfrm rot="10800000" flipH="1">
                <a:off x="1552575" y="2495550"/>
                <a:ext cx="2389188" cy="15763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10"/>
            <p:cNvSpPr txBox="1">
              <a:spLocks noChangeArrowheads="1"/>
            </p:cNvSpPr>
            <p:nvPr/>
          </p:nvSpPr>
          <p:spPr bwMode="auto">
            <a:xfrm flipH="1">
              <a:off x="3513115" y="1225847"/>
              <a:ext cx="325708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Z</a:t>
              </a:r>
              <a:endParaRPr lang="ru-RU"/>
            </a:p>
          </p:txBody>
        </p:sp>
        <p:sp>
          <p:nvSpPr>
            <p:cNvPr id="7" name="TextBox 11"/>
            <p:cNvSpPr txBox="1">
              <a:spLocks noChangeArrowheads="1"/>
            </p:cNvSpPr>
            <p:nvPr/>
          </p:nvSpPr>
          <p:spPr bwMode="auto">
            <a:xfrm flipH="1">
              <a:off x="1158334" y="2862812"/>
              <a:ext cx="338531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/>
                <a:t>Y</a:t>
              </a:r>
              <a:endParaRPr lang="ru-RU" dirty="0"/>
            </a:p>
          </p:txBody>
        </p:sp>
        <p:sp>
          <p:nvSpPr>
            <p:cNvPr id="8" name="TextBox 12"/>
            <p:cNvSpPr txBox="1">
              <a:spLocks noChangeArrowheads="1"/>
            </p:cNvSpPr>
            <p:nvPr/>
          </p:nvSpPr>
          <p:spPr bwMode="auto">
            <a:xfrm flipH="1">
              <a:off x="7319208" y="2362447"/>
              <a:ext cx="338531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dirty="0"/>
                <a:t>Х</a:t>
              </a:r>
            </a:p>
          </p:txBody>
        </p:sp>
      </p:grpSp>
      <p:cxnSp>
        <p:nvCxnSpPr>
          <p:cNvPr id="16" name="Прямая соединительная линия 15"/>
          <p:cNvCxnSpPr/>
          <p:nvPr/>
        </p:nvCxnSpPr>
        <p:spPr>
          <a:xfrm flipV="1">
            <a:off x="3944937" y="3214688"/>
            <a:ext cx="2499271" cy="16544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955954" y="4293096"/>
            <a:ext cx="0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868144" y="2574025"/>
            <a:ext cx="570594" cy="3777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6434887" y="2575921"/>
            <a:ext cx="317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5864970" y="2315829"/>
            <a:ext cx="317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94376" y="2318350"/>
            <a:ext cx="570594" cy="3777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3944937" y="2696072"/>
            <a:ext cx="1349439" cy="1597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 bwMode="auto">
          <a:xfrm>
            <a:off x="2747168" y="4071602"/>
            <a:ext cx="1208786" cy="7975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 bwMode="auto">
          <a:xfrm>
            <a:off x="2747168" y="3495538"/>
            <a:ext cx="1208786" cy="7975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 bwMode="auto">
          <a:xfrm>
            <a:off x="4085590" y="1898514"/>
            <a:ext cx="1208786" cy="7975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 bwMode="auto">
          <a:xfrm>
            <a:off x="4659358" y="1531543"/>
            <a:ext cx="1208786" cy="7975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 bwMode="auto">
          <a:xfrm>
            <a:off x="5223888" y="1787188"/>
            <a:ext cx="1208786" cy="7975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2750342" y="1891875"/>
            <a:ext cx="1336835" cy="160270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2750342" y="3495538"/>
            <a:ext cx="0" cy="57138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4088764" y="1514153"/>
            <a:ext cx="570594" cy="37772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5148064" y="1787189"/>
            <a:ext cx="81888" cy="5420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Заголовок 17"/>
          <p:cNvSpPr>
            <a:spLocks noGrp="1"/>
          </p:cNvSpPr>
          <p:nvPr>
            <p:ph type="title"/>
          </p:nvPr>
        </p:nvSpPr>
        <p:spPr>
          <a:xfrm>
            <a:off x="428625" y="5857875"/>
            <a:ext cx="8229600" cy="785813"/>
          </a:xfrm>
        </p:spPr>
        <p:txBody>
          <a:bodyPr/>
          <a:lstStyle/>
          <a:p>
            <a:pPr algn="l" eaLnBrk="1" hangingPunct="1"/>
            <a:r>
              <a:rPr lang="ru-RU" sz="2800" dirty="0" smtClean="0"/>
              <a:t>4. Построение боковой грани детали.</a:t>
            </a:r>
          </a:p>
        </p:txBody>
      </p:sp>
      <p:grpSp>
        <p:nvGrpSpPr>
          <p:cNvPr id="32" name="Группа 31"/>
          <p:cNvGrpSpPr/>
          <p:nvPr/>
        </p:nvGrpSpPr>
        <p:grpSpPr>
          <a:xfrm>
            <a:off x="83588" y="320777"/>
            <a:ext cx="2016224" cy="1970433"/>
            <a:chOff x="83588" y="320777"/>
            <a:chExt cx="2016224" cy="1970433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83588" y="32077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4" name="Группа 33"/>
            <p:cNvGrpSpPr>
              <a:grpSpLocks noChangeAspect="1"/>
            </p:cNvGrpSpPr>
            <p:nvPr/>
          </p:nvGrpSpPr>
          <p:grpSpPr>
            <a:xfrm>
              <a:off x="168933" y="497816"/>
              <a:ext cx="1800000" cy="1628619"/>
              <a:chOff x="2736151" y="1514153"/>
              <a:chExt cx="3708057" cy="3355007"/>
            </a:xfrm>
          </p:grpSpPr>
          <p:cxnSp>
            <p:nvCxnSpPr>
              <p:cNvPr id="35" name="Прямая соединительная линия 34"/>
              <p:cNvCxnSpPr/>
              <p:nvPr/>
            </p:nvCxnSpPr>
            <p:spPr>
              <a:xfrm flipV="1">
                <a:off x="3944937" y="3214688"/>
                <a:ext cx="2499271" cy="16544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flipH="1" flipV="1">
                <a:off x="3952780" y="4221088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flipV="1">
                <a:off x="5868144" y="2574025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flipH="1" flipV="1">
                <a:off x="6434887" y="2575921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flipH="1" flipV="1">
                <a:off x="5864970" y="2315829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flipV="1">
                <a:off x="5294376" y="2318350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flipH="1">
                <a:off x="3943350" y="2696072"/>
                <a:ext cx="1351026" cy="15250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 bwMode="auto">
              <a:xfrm>
                <a:off x="2747168" y="4071602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 bwMode="auto">
              <a:xfrm>
                <a:off x="2747168" y="3416891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 bwMode="auto">
              <a:xfrm>
                <a:off x="4085590" y="1898514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 bwMode="auto">
              <a:xfrm>
                <a:off x="4659358" y="1531543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 bwMode="auto">
              <a:xfrm>
                <a:off x="5223888" y="1787188"/>
                <a:ext cx="1208786" cy="79755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 flipH="1">
                <a:off x="2736151" y="1891875"/>
                <a:ext cx="1351026" cy="15250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flipH="1" flipV="1">
                <a:off x="2747168" y="3418851"/>
                <a:ext cx="3174" cy="64807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flipV="1">
                <a:off x="4088764" y="1514153"/>
                <a:ext cx="570594" cy="377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 flipV="1">
                <a:off x="5148064" y="1787189"/>
                <a:ext cx="81888" cy="5420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229978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88" y="928688"/>
            <a:ext cx="7215187" cy="4572000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1158334" y="1225847"/>
            <a:ext cx="6499405" cy="3643313"/>
            <a:chOff x="1158334" y="1225847"/>
            <a:chExt cx="6499405" cy="3643313"/>
          </a:xfrm>
        </p:grpSpPr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3944937" y="1595229"/>
              <a:ext cx="0" cy="32739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Группа 11"/>
            <p:cNvGrpSpPr/>
            <p:nvPr/>
          </p:nvGrpSpPr>
          <p:grpSpPr>
            <a:xfrm flipV="1">
              <a:off x="1552575" y="2721272"/>
              <a:ext cx="5643563" cy="2147888"/>
              <a:chOff x="1552575" y="2495550"/>
              <a:chExt cx="5643563" cy="2147888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 bwMode="auto">
              <a:xfrm flipH="1" flipV="1">
                <a:off x="3941763" y="2495550"/>
                <a:ext cx="3254375" cy="21478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 bwMode="auto">
              <a:xfrm rot="10800000" flipH="1">
                <a:off x="1552575" y="2495550"/>
                <a:ext cx="2389188" cy="15763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10"/>
            <p:cNvSpPr txBox="1">
              <a:spLocks noChangeArrowheads="1"/>
            </p:cNvSpPr>
            <p:nvPr/>
          </p:nvSpPr>
          <p:spPr bwMode="auto">
            <a:xfrm flipH="1">
              <a:off x="3513115" y="1225847"/>
              <a:ext cx="325708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Z</a:t>
              </a:r>
              <a:endParaRPr lang="ru-RU"/>
            </a:p>
          </p:txBody>
        </p:sp>
        <p:sp>
          <p:nvSpPr>
            <p:cNvPr id="7" name="TextBox 11"/>
            <p:cNvSpPr txBox="1">
              <a:spLocks noChangeArrowheads="1"/>
            </p:cNvSpPr>
            <p:nvPr/>
          </p:nvSpPr>
          <p:spPr bwMode="auto">
            <a:xfrm flipH="1">
              <a:off x="1158334" y="2862812"/>
              <a:ext cx="338531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/>
                <a:t>Y</a:t>
              </a:r>
              <a:endParaRPr lang="ru-RU" dirty="0"/>
            </a:p>
          </p:txBody>
        </p:sp>
        <p:sp>
          <p:nvSpPr>
            <p:cNvPr id="8" name="TextBox 12"/>
            <p:cNvSpPr txBox="1">
              <a:spLocks noChangeArrowheads="1"/>
            </p:cNvSpPr>
            <p:nvPr/>
          </p:nvSpPr>
          <p:spPr bwMode="auto">
            <a:xfrm flipH="1">
              <a:off x="7319208" y="2362447"/>
              <a:ext cx="338531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dirty="0"/>
                <a:t>Х</a:t>
              </a: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747168" y="1514153"/>
            <a:ext cx="3697040" cy="3355007"/>
            <a:chOff x="2747168" y="1514153"/>
            <a:chExt cx="3697040" cy="3355007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944937" y="3214688"/>
              <a:ext cx="2499271" cy="16544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3955954" y="4302164"/>
              <a:ext cx="0" cy="5669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5868144" y="2574025"/>
              <a:ext cx="570594" cy="3777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H="1" flipV="1">
              <a:off x="6434887" y="2575921"/>
              <a:ext cx="317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 flipV="1">
              <a:off x="5864970" y="2315829"/>
              <a:ext cx="317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5294376" y="2318350"/>
              <a:ext cx="570594" cy="3777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3941763" y="2696072"/>
              <a:ext cx="1352613" cy="159945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 bwMode="auto">
            <a:xfrm>
              <a:off x="2747168" y="4071602"/>
              <a:ext cx="1208786" cy="797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 bwMode="auto">
            <a:xfrm>
              <a:off x="2747168" y="3504606"/>
              <a:ext cx="1208786" cy="797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 bwMode="auto">
            <a:xfrm>
              <a:off x="4085590" y="1898514"/>
              <a:ext cx="1208786" cy="797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 bwMode="auto">
            <a:xfrm>
              <a:off x="4659358" y="1531543"/>
              <a:ext cx="1208786" cy="797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 bwMode="auto">
            <a:xfrm>
              <a:off x="5223888" y="1787188"/>
              <a:ext cx="1208786" cy="797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2750342" y="1891875"/>
              <a:ext cx="1336836" cy="161273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flipV="1">
              <a:off x="2750342" y="3497967"/>
              <a:ext cx="0" cy="5689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flipV="1">
              <a:off x="4088764" y="1514153"/>
              <a:ext cx="570594" cy="3777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flipV="1">
              <a:off x="5148064" y="1787189"/>
              <a:ext cx="81888" cy="542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Группа 54"/>
          <p:cNvGrpSpPr/>
          <p:nvPr/>
        </p:nvGrpSpPr>
        <p:grpSpPr>
          <a:xfrm>
            <a:off x="2741314" y="1511182"/>
            <a:ext cx="3708057" cy="3355007"/>
            <a:chOff x="2736151" y="1514153"/>
            <a:chExt cx="3708057" cy="3355007"/>
          </a:xfrm>
        </p:grpSpPr>
        <p:cxnSp>
          <p:nvCxnSpPr>
            <p:cNvPr id="56" name="Прямая соединительная линия 55"/>
            <p:cNvCxnSpPr/>
            <p:nvPr/>
          </p:nvCxnSpPr>
          <p:spPr>
            <a:xfrm flipV="1">
              <a:off x="3944937" y="3214688"/>
              <a:ext cx="2499271" cy="16544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flipV="1">
              <a:off x="3955954" y="4302164"/>
              <a:ext cx="0" cy="56699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flipV="1">
              <a:off x="5868144" y="2574025"/>
              <a:ext cx="570594" cy="3777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flipH="1" flipV="1">
              <a:off x="6434887" y="2575921"/>
              <a:ext cx="3174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5864970" y="2315829"/>
              <a:ext cx="3174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V="1">
              <a:off x="5294376" y="2318350"/>
              <a:ext cx="570594" cy="3777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H="1">
              <a:off x="3955954" y="2696072"/>
              <a:ext cx="1338422" cy="16060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 bwMode="auto">
            <a:xfrm>
              <a:off x="2747168" y="4071602"/>
              <a:ext cx="1208786" cy="797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 bwMode="auto">
            <a:xfrm>
              <a:off x="2747168" y="3504606"/>
              <a:ext cx="1208786" cy="797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 bwMode="auto">
            <a:xfrm>
              <a:off x="4085590" y="1898514"/>
              <a:ext cx="1208786" cy="797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 bwMode="auto">
            <a:xfrm>
              <a:off x="4659358" y="1531543"/>
              <a:ext cx="1208786" cy="797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 bwMode="auto">
            <a:xfrm>
              <a:off x="5223888" y="1787188"/>
              <a:ext cx="1208786" cy="797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flipH="1">
              <a:off x="2736151" y="1891875"/>
              <a:ext cx="1351026" cy="16127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 flipV="1">
              <a:off x="2736151" y="3497967"/>
              <a:ext cx="14191" cy="5689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flipV="1">
              <a:off x="4088764" y="1514153"/>
              <a:ext cx="570594" cy="3777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flipV="1">
              <a:off x="5148064" y="1787189"/>
              <a:ext cx="81888" cy="542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" name="Заголовок 17"/>
          <p:cNvSpPr>
            <a:spLocks noGrp="1"/>
          </p:cNvSpPr>
          <p:nvPr>
            <p:ph type="title"/>
          </p:nvPr>
        </p:nvSpPr>
        <p:spPr>
          <a:xfrm>
            <a:off x="428625" y="5857875"/>
            <a:ext cx="8229600" cy="785813"/>
          </a:xfrm>
        </p:spPr>
        <p:txBody>
          <a:bodyPr/>
          <a:lstStyle/>
          <a:p>
            <a:pPr algn="l" eaLnBrk="1" hangingPunct="1"/>
            <a:r>
              <a:rPr lang="ru-RU" sz="2800" dirty="0" smtClean="0"/>
              <a:t>5. Установление видимости ребер и граней.</a:t>
            </a:r>
            <a:br>
              <a:rPr lang="ru-RU" sz="2800" dirty="0" smtClean="0"/>
            </a:br>
            <a:r>
              <a:rPr lang="ru-RU" sz="2800" dirty="0" smtClean="0"/>
              <a:t>6. Обводка изображения.</a:t>
            </a:r>
            <a:br>
              <a:rPr lang="ru-RU" sz="2800" dirty="0" smtClean="0"/>
            </a:b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623191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28688" y="571500"/>
            <a:ext cx="7215187" cy="5000625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857875"/>
            <a:ext cx="8229600" cy="785813"/>
          </a:xfrm>
        </p:spPr>
        <p:txBody>
          <a:bodyPr/>
          <a:lstStyle/>
          <a:p>
            <a:pPr algn="l" eaLnBrk="1" hangingPunct="1"/>
            <a:r>
              <a:rPr lang="ru-RU" sz="2800" smtClean="0"/>
              <a:t>1. Анализ геометрической формы детали по чертежу.</a:t>
            </a:r>
          </a:p>
        </p:txBody>
      </p:sp>
      <p:grpSp>
        <p:nvGrpSpPr>
          <p:cNvPr id="2" name="Группа 49"/>
          <p:cNvGrpSpPr>
            <a:grpSpLocks/>
          </p:cNvGrpSpPr>
          <p:nvPr/>
        </p:nvGrpSpPr>
        <p:grpSpPr bwMode="auto">
          <a:xfrm>
            <a:off x="2571750" y="928688"/>
            <a:ext cx="4000500" cy="4143375"/>
            <a:chOff x="2571736" y="785794"/>
            <a:chExt cx="4000528" cy="41434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rot="5400000">
              <a:off x="2857489" y="2857495"/>
              <a:ext cx="3429024" cy="3175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Прямоугольник 5"/>
            <p:cNvSpPr/>
            <p:nvPr/>
          </p:nvSpPr>
          <p:spPr>
            <a:xfrm>
              <a:off x="3143240" y="1785926"/>
              <a:ext cx="2857520" cy="928693"/>
            </a:xfrm>
            <a:prstGeom prst="rect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857620" y="1285859"/>
              <a:ext cx="1428760" cy="500067"/>
            </a:xfrm>
            <a:prstGeom prst="rect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143240" y="3000371"/>
              <a:ext cx="2857520" cy="1428760"/>
            </a:xfrm>
            <a:prstGeom prst="rect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Равнобедренный треугольник 13"/>
            <p:cNvSpPr/>
            <p:nvPr/>
          </p:nvSpPr>
          <p:spPr>
            <a:xfrm rot="16200000">
              <a:off x="4214809" y="3071810"/>
              <a:ext cx="714380" cy="1428760"/>
            </a:xfrm>
            <a:prstGeom prst="triangle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000364" y="3786190"/>
              <a:ext cx="3143272" cy="1587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 flipH="1" flipV="1">
              <a:off x="3607587" y="1035827"/>
              <a:ext cx="500067" cy="3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 flipV="1">
              <a:off x="5037141" y="1035033"/>
              <a:ext cx="500065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3857620" y="928670"/>
              <a:ext cx="1428760" cy="1587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5286380" y="1285859"/>
              <a:ext cx="1285884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6000760" y="2714619"/>
              <a:ext cx="571504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5786447" y="2000239"/>
              <a:ext cx="1428760" cy="3175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286380" y="3428999"/>
              <a:ext cx="1285884" cy="3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5286380" y="4143379"/>
              <a:ext cx="1285884" cy="3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2571736" y="1785926"/>
              <a:ext cx="571504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2571736" y="2714619"/>
              <a:ext cx="571504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2571736" y="4429131"/>
              <a:ext cx="571504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2571736" y="3000371"/>
              <a:ext cx="571504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 flipH="1" flipV="1">
              <a:off x="2894000" y="4678371"/>
              <a:ext cx="500067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 flipH="1" flipV="1">
              <a:off x="5751520" y="4678371"/>
              <a:ext cx="500067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6143636" y="3786190"/>
              <a:ext cx="714380" cy="3175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5400000">
              <a:off x="1929589" y="3713957"/>
              <a:ext cx="1428760" cy="1587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2178827" y="2250272"/>
              <a:ext cx="928695" cy="3175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3143240" y="4857759"/>
              <a:ext cx="2857520" cy="1588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Группа 29"/>
          <p:cNvGrpSpPr/>
          <p:nvPr/>
        </p:nvGrpSpPr>
        <p:grpSpPr>
          <a:xfrm>
            <a:off x="116650" y="260648"/>
            <a:ext cx="2016224" cy="1970433"/>
            <a:chOff x="1080675" y="260647"/>
            <a:chExt cx="2016224" cy="1970433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1080675" y="26064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68"/>
            <p:cNvGrpSpPr>
              <a:grpSpLocks/>
            </p:cNvGrpSpPr>
            <p:nvPr/>
          </p:nvGrpSpPr>
          <p:grpSpPr bwMode="auto">
            <a:xfrm>
              <a:off x="1163616" y="378379"/>
              <a:ext cx="1813104" cy="1738313"/>
              <a:chOff x="3000364" y="2571744"/>
              <a:chExt cx="3501255" cy="3357586"/>
            </a:xfrm>
          </p:grpSpPr>
          <p:cxnSp>
            <p:nvCxnSpPr>
              <p:cNvPr id="41" name="Прямая соединительная линия 40"/>
              <p:cNvCxnSpPr/>
              <p:nvPr/>
            </p:nvCxnSpPr>
            <p:spPr>
              <a:xfrm rot="5400000" flipH="1" flipV="1">
                <a:off x="4036684" y="5535627"/>
                <a:ext cx="78581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Полилиния 44"/>
              <p:cNvSpPr/>
              <p:nvPr/>
            </p:nvSpPr>
            <p:spPr>
              <a:xfrm>
                <a:off x="5589008" y="3959229"/>
                <a:ext cx="339650" cy="214314"/>
              </a:xfrm>
              <a:custGeom>
                <a:avLst/>
                <a:gdLst>
                  <a:gd name="connsiteX0" fmla="*/ 338789 w 339886"/>
                  <a:gd name="connsiteY0" fmla="*/ 191715 h 214242"/>
                  <a:gd name="connsiteX1" fmla="*/ 328921 w 339886"/>
                  <a:gd name="connsiteY1" fmla="*/ 198294 h 214242"/>
                  <a:gd name="connsiteX2" fmla="*/ 315764 w 339886"/>
                  <a:gd name="connsiteY2" fmla="*/ 211451 h 214242"/>
                  <a:gd name="connsiteX3" fmla="*/ 243402 w 339886"/>
                  <a:gd name="connsiteY3" fmla="*/ 208161 h 214242"/>
                  <a:gd name="connsiteX4" fmla="*/ 200642 w 339886"/>
                  <a:gd name="connsiteY4" fmla="*/ 198294 h 214242"/>
                  <a:gd name="connsiteX5" fmla="*/ 171039 w 339886"/>
                  <a:gd name="connsiteY5" fmla="*/ 181848 h 214242"/>
                  <a:gd name="connsiteX6" fmla="*/ 157882 w 339886"/>
                  <a:gd name="connsiteY6" fmla="*/ 171980 h 214242"/>
                  <a:gd name="connsiteX7" fmla="*/ 148015 w 339886"/>
                  <a:gd name="connsiteY7" fmla="*/ 168691 h 214242"/>
                  <a:gd name="connsiteX8" fmla="*/ 134858 w 339886"/>
                  <a:gd name="connsiteY8" fmla="*/ 162112 h 214242"/>
                  <a:gd name="connsiteX9" fmla="*/ 121701 w 339886"/>
                  <a:gd name="connsiteY9" fmla="*/ 158823 h 214242"/>
                  <a:gd name="connsiteX10" fmla="*/ 101966 w 339886"/>
                  <a:gd name="connsiteY10" fmla="*/ 152245 h 214242"/>
                  <a:gd name="connsiteX11" fmla="*/ 72363 w 339886"/>
                  <a:gd name="connsiteY11" fmla="*/ 145666 h 214242"/>
                  <a:gd name="connsiteX12" fmla="*/ 62495 w 339886"/>
                  <a:gd name="connsiteY12" fmla="*/ 139088 h 214242"/>
                  <a:gd name="connsiteX13" fmla="*/ 55917 w 339886"/>
                  <a:gd name="connsiteY13" fmla="*/ 129220 h 214242"/>
                  <a:gd name="connsiteX14" fmla="*/ 46049 w 339886"/>
                  <a:gd name="connsiteY14" fmla="*/ 125931 h 214242"/>
                  <a:gd name="connsiteX15" fmla="*/ 39471 w 339886"/>
                  <a:gd name="connsiteY15" fmla="*/ 116063 h 214242"/>
                  <a:gd name="connsiteX16" fmla="*/ 23025 w 339886"/>
                  <a:gd name="connsiteY16" fmla="*/ 99617 h 214242"/>
                  <a:gd name="connsiteX17" fmla="*/ 16447 w 339886"/>
                  <a:gd name="connsiteY17" fmla="*/ 89750 h 214242"/>
                  <a:gd name="connsiteX18" fmla="*/ 9868 w 339886"/>
                  <a:gd name="connsiteY18" fmla="*/ 83171 h 214242"/>
                  <a:gd name="connsiteX19" fmla="*/ 0 w 339886"/>
                  <a:gd name="connsiteY19" fmla="*/ 63436 h 214242"/>
                  <a:gd name="connsiteX20" fmla="*/ 3290 w 339886"/>
                  <a:gd name="connsiteY20" fmla="*/ 7520 h 214242"/>
                  <a:gd name="connsiteX21" fmla="*/ 9868 w 339886"/>
                  <a:gd name="connsiteY21" fmla="*/ 941 h 214242"/>
                  <a:gd name="connsiteX22" fmla="*/ 49339 w 339886"/>
                  <a:gd name="connsiteY22" fmla="*/ 4230 h 214242"/>
                  <a:gd name="connsiteX23" fmla="*/ 72363 w 339886"/>
                  <a:gd name="connsiteY23" fmla="*/ 10809 h 214242"/>
                  <a:gd name="connsiteX24" fmla="*/ 95388 w 339886"/>
                  <a:gd name="connsiteY24" fmla="*/ 14098 h 214242"/>
                  <a:gd name="connsiteX25" fmla="*/ 105255 w 339886"/>
                  <a:gd name="connsiteY25" fmla="*/ 20676 h 214242"/>
                  <a:gd name="connsiteX26" fmla="*/ 115123 w 339886"/>
                  <a:gd name="connsiteY26" fmla="*/ 23966 h 214242"/>
                  <a:gd name="connsiteX27" fmla="*/ 124990 w 339886"/>
                  <a:gd name="connsiteY27" fmla="*/ 33833 h 214242"/>
                  <a:gd name="connsiteX28" fmla="*/ 141436 w 339886"/>
                  <a:gd name="connsiteY28" fmla="*/ 43701 h 214242"/>
                  <a:gd name="connsiteX29" fmla="*/ 164461 w 339886"/>
                  <a:gd name="connsiteY29" fmla="*/ 60147 h 214242"/>
                  <a:gd name="connsiteX30" fmla="*/ 197353 w 339886"/>
                  <a:gd name="connsiteY30" fmla="*/ 89750 h 214242"/>
                  <a:gd name="connsiteX31" fmla="*/ 210510 w 339886"/>
                  <a:gd name="connsiteY31" fmla="*/ 96328 h 214242"/>
                  <a:gd name="connsiteX32" fmla="*/ 230245 w 339886"/>
                  <a:gd name="connsiteY32" fmla="*/ 106196 h 214242"/>
                  <a:gd name="connsiteX33" fmla="*/ 276294 w 339886"/>
                  <a:gd name="connsiteY33" fmla="*/ 112774 h 214242"/>
                  <a:gd name="connsiteX34" fmla="*/ 302608 w 339886"/>
                  <a:gd name="connsiteY34" fmla="*/ 119353 h 214242"/>
                  <a:gd name="connsiteX35" fmla="*/ 305897 w 339886"/>
                  <a:gd name="connsiteY35" fmla="*/ 129220 h 214242"/>
                  <a:gd name="connsiteX36" fmla="*/ 312475 w 339886"/>
                  <a:gd name="connsiteY36" fmla="*/ 139088 h 214242"/>
                  <a:gd name="connsiteX37" fmla="*/ 315764 w 339886"/>
                  <a:gd name="connsiteY37" fmla="*/ 152245 h 214242"/>
                  <a:gd name="connsiteX38" fmla="*/ 325632 w 339886"/>
                  <a:gd name="connsiteY38" fmla="*/ 155534 h 214242"/>
                  <a:gd name="connsiteX39" fmla="*/ 335500 w 339886"/>
                  <a:gd name="connsiteY39" fmla="*/ 178558 h 214242"/>
                  <a:gd name="connsiteX40" fmla="*/ 338789 w 339886"/>
                  <a:gd name="connsiteY40" fmla="*/ 191715 h 214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339886" h="214242">
                    <a:moveTo>
                      <a:pt x="338789" y="191715"/>
                    </a:moveTo>
                    <a:cubicBezTo>
                      <a:pt x="337692" y="195004"/>
                      <a:pt x="331391" y="195207"/>
                      <a:pt x="328921" y="198294"/>
                    </a:cubicBezTo>
                    <a:cubicBezTo>
                      <a:pt x="316162" y="214242"/>
                      <a:pt x="337295" y="204273"/>
                      <a:pt x="315764" y="211451"/>
                    </a:cubicBezTo>
                    <a:cubicBezTo>
                      <a:pt x="291643" y="210354"/>
                      <a:pt x="267442" y="210415"/>
                      <a:pt x="243402" y="208161"/>
                    </a:cubicBezTo>
                    <a:cubicBezTo>
                      <a:pt x="223205" y="206267"/>
                      <a:pt x="216127" y="203455"/>
                      <a:pt x="200642" y="198294"/>
                    </a:cubicBezTo>
                    <a:cubicBezTo>
                      <a:pt x="178022" y="183214"/>
                      <a:pt x="188408" y="187637"/>
                      <a:pt x="171039" y="181848"/>
                    </a:cubicBezTo>
                    <a:cubicBezTo>
                      <a:pt x="166653" y="178559"/>
                      <a:pt x="162642" y="174700"/>
                      <a:pt x="157882" y="171980"/>
                    </a:cubicBezTo>
                    <a:cubicBezTo>
                      <a:pt x="154872" y="170260"/>
                      <a:pt x="151202" y="170057"/>
                      <a:pt x="148015" y="168691"/>
                    </a:cubicBezTo>
                    <a:cubicBezTo>
                      <a:pt x="143508" y="166759"/>
                      <a:pt x="139449" y="163834"/>
                      <a:pt x="134858" y="162112"/>
                    </a:cubicBezTo>
                    <a:cubicBezTo>
                      <a:pt x="130625" y="160525"/>
                      <a:pt x="126031" y="160122"/>
                      <a:pt x="121701" y="158823"/>
                    </a:cubicBezTo>
                    <a:cubicBezTo>
                      <a:pt x="115059" y="156831"/>
                      <a:pt x="108693" y="153927"/>
                      <a:pt x="101966" y="152245"/>
                    </a:cubicBezTo>
                    <a:cubicBezTo>
                      <a:pt x="83385" y="147600"/>
                      <a:pt x="93242" y="149843"/>
                      <a:pt x="72363" y="145666"/>
                    </a:cubicBezTo>
                    <a:cubicBezTo>
                      <a:pt x="69074" y="143473"/>
                      <a:pt x="65290" y="141883"/>
                      <a:pt x="62495" y="139088"/>
                    </a:cubicBezTo>
                    <a:cubicBezTo>
                      <a:pt x="59700" y="136293"/>
                      <a:pt x="59004" y="131690"/>
                      <a:pt x="55917" y="129220"/>
                    </a:cubicBezTo>
                    <a:cubicBezTo>
                      <a:pt x="53210" y="127054"/>
                      <a:pt x="49338" y="127027"/>
                      <a:pt x="46049" y="125931"/>
                    </a:cubicBezTo>
                    <a:cubicBezTo>
                      <a:pt x="43856" y="122642"/>
                      <a:pt x="42074" y="119038"/>
                      <a:pt x="39471" y="116063"/>
                    </a:cubicBezTo>
                    <a:cubicBezTo>
                      <a:pt x="34366" y="110228"/>
                      <a:pt x="27325" y="106068"/>
                      <a:pt x="23025" y="99617"/>
                    </a:cubicBezTo>
                    <a:cubicBezTo>
                      <a:pt x="20832" y="96328"/>
                      <a:pt x="18916" y="92837"/>
                      <a:pt x="16447" y="89750"/>
                    </a:cubicBezTo>
                    <a:cubicBezTo>
                      <a:pt x="14510" y="87328"/>
                      <a:pt x="11805" y="85593"/>
                      <a:pt x="9868" y="83171"/>
                    </a:cubicBezTo>
                    <a:cubicBezTo>
                      <a:pt x="2582" y="74063"/>
                      <a:pt x="3475" y="73857"/>
                      <a:pt x="0" y="63436"/>
                    </a:cubicBezTo>
                    <a:cubicBezTo>
                      <a:pt x="1097" y="44797"/>
                      <a:pt x="378" y="25962"/>
                      <a:pt x="3290" y="7520"/>
                    </a:cubicBezTo>
                    <a:cubicBezTo>
                      <a:pt x="3774" y="4457"/>
                      <a:pt x="6775" y="1162"/>
                      <a:pt x="9868" y="941"/>
                    </a:cubicBezTo>
                    <a:cubicBezTo>
                      <a:pt x="23037" y="0"/>
                      <a:pt x="36182" y="3134"/>
                      <a:pt x="49339" y="4230"/>
                    </a:cubicBezTo>
                    <a:cubicBezTo>
                      <a:pt x="57798" y="7050"/>
                      <a:pt x="63271" y="9156"/>
                      <a:pt x="72363" y="10809"/>
                    </a:cubicBezTo>
                    <a:cubicBezTo>
                      <a:pt x="79991" y="12196"/>
                      <a:pt x="87713" y="13002"/>
                      <a:pt x="95388" y="14098"/>
                    </a:cubicBezTo>
                    <a:cubicBezTo>
                      <a:pt x="98677" y="16291"/>
                      <a:pt x="101719" y="18908"/>
                      <a:pt x="105255" y="20676"/>
                    </a:cubicBezTo>
                    <a:cubicBezTo>
                      <a:pt x="108356" y="22227"/>
                      <a:pt x="112238" y="22043"/>
                      <a:pt x="115123" y="23966"/>
                    </a:cubicBezTo>
                    <a:cubicBezTo>
                      <a:pt x="118993" y="26546"/>
                      <a:pt x="121269" y="31042"/>
                      <a:pt x="124990" y="33833"/>
                    </a:cubicBezTo>
                    <a:cubicBezTo>
                      <a:pt x="130104" y="37669"/>
                      <a:pt x="136390" y="39776"/>
                      <a:pt x="141436" y="43701"/>
                    </a:cubicBezTo>
                    <a:cubicBezTo>
                      <a:pt x="164848" y="61910"/>
                      <a:pt x="144347" y="53443"/>
                      <a:pt x="164461" y="60147"/>
                    </a:cubicBezTo>
                    <a:cubicBezTo>
                      <a:pt x="176418" y="72104"/>
                      <a:pt x="183621" y="81168"/>
                      <a:pt x="197353" y="89750"/>
                    </a:cubicBezTo>
                    <a:cubicBezTo>
                      <a:pt x="201511" y="92349"/>
                      <a:pt x="206253" y="93895"/>
                      <a:pt x="210510" y="96328"/>
                    </a:cubicBezTo>
                    <a:cubicBezTo>
                      <a:pt x="221803" y="102782"/>
                      <a:pt x="217906" y="103454"/>
                      <a:pt x="230245" y="106196"/>
                    </a:cubicBezTo>
                    <a:cubicBezTo>
                      <a:pt x="246063" y="109711"/>
                      <a:pt x="260111" y="110284"/>
                      <a:pt x="276294" y="112774"/>
                    </a:cubicBezTo>
                    <a:cubicBezTo>
                      <a:pt x="291039" y="115042"/>
                      <a:pt x="290600" y="115350"/>
                      <a:pt x="302608" y="119353"/>
                    </a:cubicBezTo>
                    <a:cubicBezTo>
                      <a:pt x="303704" y="122642"/>
                      <a:pt x="304347" y="126119"/>
                      <a:pt x="305897" y="129220"/>
                    </a:cubicBezTo>
                    <a:cubicBezTo>
                      <a:pt x="307665" y="132756"/>
                      <a:pt x="310918" y="135454"/>
                      <a:pt x="312475" y="139088"/>
                    </a:cubicBezTo>
                    <a:cubicBezTo>
                      <a:pt x="314256" y="143243"/>
                      <a:pt x="312940" y="148715"/>
                      <a:pt x="315764" y="152245"/>
                    </a:cubicBezTo>
                    <a:cubicBezTo>
                      <a:pt x="317930" y="154952"/>
                      <a:pt x="322343" y="154438"/>
                      <a:pt x="325632" y="155534"/>
                    </a:cubicBezTo>
                    <a:cubicBezTo>
                      <a:pt x="336885" y="166785"/>
                      <a:pt x="330304" y="157772"/>
                      <a:pt x="335500" y="178558"/>
                    </a:cubicBezTo>
                    <a:cubicBezTo>
                      <a:pt x="339136" y="193102"/>
                      <a:pt x="339886" y="188426"/>
                      <a:pt x="338789" y="19171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7" name="Полилиния 46"/>
              <p:cNvSpPr/>
              <p:nvPr/>
            </p:nvSpPr>
            <p:spPr>
              <a:xfrm>
                <a:off x="5914374" y="4154493"/>
                <a:ext cx="584072" cy="415928"/>
              </a:xfrm>
              <a:custGeom>
                <a:avLst/>
                <a:gdLst>
                  <a:gd name="connsiteX0" fmla="*/ 578901 w 585131"/>
                  <a:gd name="connsiteY0" fmla="*/ 378190 h 415897"/>
                  <a:gd name="connsiteX1" fmla="*/ 575612 w 585131"/>
                  <a:gd name="connsiteY1" fmla="*/ 407793 h 415897"/>
                  <a:gd name="connsiteX2" fmla="*/ 490092 w 585131"/>
                  <a:gd name="connsiteY2" fmla="*/ 404504 h 415897"/>
                  <a:gd name="connsiteX3" fmla="*/ 460489 w 585131"/>
                  <a:gd name="connsiteY3" fmla="*/ 397926 h 415897"/>
                  <a:gd name="connsiteX4" fmla="*/ 450622 w 585131"/>
                  <a:gd name="connsiteY4" fmla="*/ 394637 h 415897"/>
                  <a:gd name="connsiteX5" fmla="*/ 417730 w 585131"/>
                  <a:gd name="connsiteY5" fmla="*/ 388058 h 415897"/>
                  <a:gd name="connsiteX6" fmla="*/ 381548 w 585131"/>
                  <a:gd name="connsiteY6" fmla="*/ 381480 h 415897"/>
                  <a:gd name="connsiteX7" fmla="*/ 358524 w 585131"/>
                  <a:gd name="connsiteY7" fmla="*/ 374901 h 415897"/>
                  <a:gd name="connsiteX8" fmla="*/ 325632 w 585131"/>
                  <a:gd name="connsiteY8" fmla="*/ 365034 h 415897"/>
                  <a:gd name="connsiteX9" fmla="*/ 319053 w 585131"/>
                  <a:gd name="connsiteY9" fmla="*/ 358455 h 415897"/>
                  <a:gd name="connsiteX10" fmla="*/ 299318 w 585131"/>
                  <a:gd name="connsiteY10" fmla="*/ 351877 h 415897"/>
                  <a:gd name="connsiteX11" fmla="*/ 279583 w 585131"/>
                  <a:gd name="connsiteY11" fmla="*/ 338720 h 415897"/>
                  <a:gd name="connsiteX12" fmla="*/ 269715 w 585131"/>
                  <a:gd name="connsiteY12" fmla="*/ 332142 h 415897"/>
                  <a:gd name="connsiteX13" fmla="*/ 259848 w 585131"/>
                  <a:gd name="connsiteY13" fmla="*/ 322274 h 415897"/>
                  <a:gd name="connsiteX14" fmla="*/ 240112 w 585131"/>
                  <a:gd name="connsiteY14" fmla="*/ 309117 h 415897"/>
                  <a:gd name="connsiteX15" fmla="*/ 213799 w 585131"/>
                  <a:gd name="connsiteY15" fmla="*/ 286093 h 415897"/>
                  <a:gd name="connsiteX16" fmla="*/ 207220 w 585131"/>
                  <a:gd name="connsiteY16" fmla="*/ 279514 h 415897"/>
                  <a:gd name="connsiteX17" fmla="*/ 194063 w 585131"/>
                  <a:gd name="connsiteY17" fmla="*/ 269647 h 415897"/>
                  <a:gd name="connsiteX18" fmla="*/ 187485 w 585131"/>
                  <a:gd name="connsiteY18" fmla="*/ 263068 h 415897"/>
                  <a:gd name="connsiteX19" fmla="*/ 177617 w 585131"/>
                  <a:gd name="connsiteY19" fmla="*/ 259779 h 415897"/>
                  <a:gd name="connsiteX20" fmla="*/ 164461 w 585131"/>
                  <a:gd name="connsiteY20" fmla="*/ 249911 h 415897"/>
                  <a:gd name="connsiteX21" fmla="*/ 141436 w 585131"/>
                  <a:gd name="connsiteY21" fmla="*/ 240044 h 415897"/>
                  <a:gd name="connsiteX22" fmla="*/ 115122 w 585131"/>
                  <a:gd name="connsiteY22" fmla="*/ 217019 h 415897"/>
                  <a:gd name="connsiteX23" fmla="*/ 108544 w 585131"/>
                  <a:gd name="connsiteY23" fmla="*/ 207152 h 415897"/>
                  <a:gd name="connsiteX24" fmla="*/ 95387 w 585131"/>
                  <a:gd name="connsiteY24" fmla="*/ 193995 h 415897"/>
                  <a:gd name="connsiteX25" fmla="*/ 88809 w 585131"/>
                  <a:gd name="connsiteY25" fmla="*/ 184127 h 415897"/>
                  <a:gd name="connsiteX26" fmla="*/ 75652 w 585131"/>
                  <a:gd name="connsiteY26" fmla="*/ 167681 h 415897"/>
                  <a:gd name="connsiteX27" fmla="*/ 62495 w 585131"/>
                  <a:gd name="connsiteY27" fmla="*/ 138078 h 415897"/>
                  <a:gd name="connsiteX28" fmla="*/ 59206 w 585131"/>
                  <a:gd name="connsiteY28" fmla="*/ 128211 h 415897"/>
                  <a:gd name="connsiteX29" fmla="*/ 52627 w 585131"/>
                  <a:gd name="connsiteY29" fmla="*/ 121632 h 415897"/>
                  <a:gd name="connsiteX30" fmla="*/ 46049 w 585131"/>
                  <a:gd name="connsiteY30" fmla="*/ 101897 h 415897"/>
                  <a:gd name="connsiteX31" fmla="*/ 29603 w 585131"/>
                  <a:gd name="connsiteY31" fmla="*/ 88740 h 415897"/>
                  <a:gd name="connsiteX32" fmla="*/ 16446 w 585131"/>
                  <a:gd name="connsiteY32" fmla="*/ 72294 h 415897"/>
                  <a:gd name="connsiteX33" fmla="*/ 13157 w 585131"/>
                  <a:gd name="connsiteY33" fmla="*/ 62426 h 415897"/>
                  <a:gd name="connsiteX34" fmla="*/ 6579 w 585131"/>
                  <a:gd name="connsiteY34" fmla="*/ 52559 h 415897"/>
                  <a:gd name="connsiteX35" fmla="*/ 0 w 585131"/>
                  <a:gd name="connsiteY35" fmla="*/ 32824 h 415897"/>
                  <a:gd name="connsiteX36" fmla="*/ 6579 w 585131"/>
                  <a:gd name="connsiteY36" fmla="*/ 26245 h 415897"/>
                  <a:gd name="connsiteX37" fmla="*/ 121701 w 585131"/>
                  <a:gd name="connsiteY37" fmla="*/ 22956 h 415897"/>
                  <a:gd name="connsiteX38" fmla="*/ 151304 w 585131"/>
                  <a:gd name="connsiteY38" fmla="*/ 32824 h 415897"/>
                  <a:gd name="connsiteX39" fmla="*/ 164461 w 585131"/>
                  <a:gd name="connsiteY39" fmla="*/ 36113 h 415897"/>
                  <a:gd name="connsiteX40" fmla="*/ 184196 w 585131"/>
                  <a:gd name="connsiteY40" fmla="*/ 45980 h 415897"/>
                  <a:gd name="connsiteX41" fmla="*/ 194063 w 585131"/>
                  <a:gd name="connsiteY41" fmla="*/ 49270 h 415897"/>
                  <a:gd name="connsiteX42" fmla="*/ 210509 w 585131"/>
                  <a:gd name="connsiteY42" fmla="*/ 59137 h 415897"/>
                  <a:gd name="connsiteX43" fmla="*/ 249980 w 585131"/>
                  <a:gd name="connsiteY43" fmla="*/ 88740 h 415897"/>
                  <a:gd name="connsiteX44" fmla="*/ 263137 w 585131"/>
                  <a:gd name="connsiteY44" fmla="*/ 98608 h 415897"/>
                  <a:gd name="connsiteX45" fmla="*/ 273004 w 585131"/>
                  <a:gd name="connsiteY45" fmla="*/ 105186 h 415897"/>
                  <a:gd name="connsiteX46" fmla="*/ 286161 w 585131"/>
                  <a:gd name="connsiteY46" fmla="*/ 111765 h 415897"/>
                  <a:gd name="connsiteX47" fmla="*/ 292740 w 585131"/>
                  <a:gd name="connsiteY47" fmla="*/ 118343 h 415897"/>
                  <a:gd name="connsiteX48" fmla="*/ 302607 w 585131"/>
                  <a:gd name="connsiteY48" fmla="*/ 124921 h 415897"/>
                  <a:gd name="connsiteX49" fmla="*/ 315764 w 585131"/>
                  <a:gd name="connsiteY49" fmla="*/ 134789 h 415897"/>
                  <a:gd name="connsiteX50" fmla="*/ 325632 w 585131"/>
                  <a:gd name="connsiteY50" fmla="*/ 141367 h 415897"/>
                  <a:gd name="connsiteX51" fmla="*/ 355235 w 585131"/>
                  <a:gd name="connsiteY51" fmla="*/ 164392 h 415897"/>
                  <a:gd name="connsiteX52" fmla="*/ 374970 w 585131"/>
                  <a:gd name="connsiteY52" fmla="*/ 177549 h 415897"/>
                  <a:gd name="connsiteX53" fmla="*/ 394705 w 585131"/>
                  <a:gd name="connsiteY53" fmla="*/ 190706 h 415897"/>
                  <a:gd name="connsiteX54" fmla="*/ 411151 w 585131"/>
                  <a:gd name="connsiteY54" fmla="*/ 207152 h 415897"/>
                  <a:gd name="connsiteX55" fmla="*/ 414440 w 585131"/>
                  <a:gd name="connsiteY55" fmla="*/ 217019 h 415897"/>
                  <a:gd name="connsiteX56" fmla="*/ 437465 w 585131"/>
                  <a:gd name="connsiteY56" fmla="*/ 243333 h 415897"/>
                  <a:gd name="connsiteX57" fmla="*/ 447332 w 585131"/>
                  <a:gd name="connsiteY57" fmla="*/ 249911 h 415897"/>
                  <a:gd name="connsiteX58" fmla="*/ 453911 w 585131"/>
                  <a:gd name="connsiteY58" fmla="*/ 256490 h 415897"/>
                  <a:gd name="connsiteX59" fmla="*/ 467068 w 585131"/>
                  <a:gd name="connsiteY59" fmla="*/ 259779 h 415897"/>
                  <a:gd name="connsiteX60" fmla="*/ 476935 w 585131"/>
                  <a:gd name="connsiteY60" fmla="*/ 266357 h 415897"/>
                  <a:gd name="connsiteX61" fmla="*/ 486803 w 585131"/>
                  <a:gd name="connsiteY61" fmla="*/ 269647 h 415897"/>
                  <a:gd name="connsiteX62" fmla="*/ 506538 w 585131"/>
                  <a:gd name="connsiteY62" fmla="*/ 282803 h 415897"/>
                  <a:gd name="connsiteX63" fmla="*/ 509827 w 585131"/>
                  <a:gd name="connsiteY63" fmla="*/ 312406 h 415897"/>
                  <a:gd name="connsiteX64" fmla="*/ 516406 w 585131"/>
                  <a:gd name="connsiteY64" fmla="*/ 318985 h 415897"/>
                  <a:gd name="connsiteX65" fmla="*/ 552587 w 585131"/>
                  <a:gd name="connsiteY65" fmla="*/ 328852 h 415897"/>
                  <a:gd name="connsiteX66" fmla="*/ 555876 w 585131"/>
                  <a:gd name="connsiteY66" fmla="*/ 358455 h 415897"/>
                  <a:gd name="connsiteX67" fmla="*/ 565744 w 585131"/>
                  <a:gd name="connsiteY67" fmla="*/ 361744 h 415897"/>
                  <a:gd name="connsiteX68" fmla="*/ 572322 w 585131"/>
                  <a:gd name="connsiteY68" fmla="*/ 368323 h 415897"/>
                  <a:gd name="connsiteX69" fmla="*/ 578901 w 585131"/>
                  <a:gd name="connsiteY69" fmla="*/ 378190 h 415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585131" h="415897">
                    <a:moveTo>
                      <a:pt x="578901" y="378190"/>
                    </a:moveTo>
                    <a:cubicBezTo>
                      <a:pt x="577805" y="388058"/>
                      <a:pt x="585131" y="404972"/>
                      <a:pt x="575612" y="407793"/>
                    </a:cubicBezTo>
                    <a:cubicBezTo>
                      <a:pt x="548260" y="415897"/>
                      <a:pt x="518561" y="406341"/>
                      <a:pt x="490092" y="404504"/>
                    </a:cubicBezTo>
                    <a:cubicBezTo>
                      <a:pt x="485712" y="404221"/>
                      <a:pt x="465728" y="399423"/>
                      <a:pt x="460489" y="397926"/>
                    </a:cubicBezTo>
                    <a:cubicBezTo>
                      <a:pt x="457155" y="396974"/>
                      <a:pt x="454000" y="395417"/>
                      <a:pt x="450622" y="394637"/>
                    </a:cubicBezTo>
                    <a:cubicBezTo>
                      <a:pt x="439727" y="392123"/>
                      <a:pt x="428759" y="389896"/>
                      <a:pt x="417730" y="388058"/>
                    </a:cubicBezTo>
                    <a:cubicBezTo>
                      <a:pt x="408937" y="386593"/>
                      <a:pt x="390739" y="383778"/>
                      <a:pt x="381548" y="381480"/>
                    </a:cubicBezTo>
                    <a:cubicBezTo>
                      <a:pt x="337604" y="370493"/>
                      <a:pt x="413886" y="387203"/>
                      <a:pt x="358524" y="374901"/>
                    </a:cubicBezTo>
                    <a:cubicBezTo>
                      <a:pt x="333509" y="369343"/>
                      <a:pt x="350204" y="374862"/>
                      <a:pt x="325632" y="365034"/>
                    </a:cubicBezTo>
                    <a:cubicBezTo>
                      <a:pt x="323439" y="362841"/>
                      <a:pt x="321827" y="359842"/>
                      <a:pt x="319053" y="358455"/>
                    </a:cubicBezTo>
                    <a:cubicBezTo>
                      <a:pt x="312851" y="355354"/>
                      <a:pt x="299318" y="351877"/>
                      <a:pt x="299318" y="351877"/>
                    </a:cubicBezTo>
                    <a:lnTo>
                      <a:pt x="279583" y="338720"/>
                    </a:lnTo>
                    <a:cubicBezTo>
                      <a:pt x="276294" y="336527"/>
                      <a:pt x="272510" y="334937"/>
                      <a:pt x="269715" y="332142"/>
                    </a:cubicBezTo>
                    <a:cubicBezTo>
                      <a:pt x="266426" y="328853"/>
                      <a:pt x="263520" y="325130"/>
                      <a:pt x="259848" y="322274"/>
                    </a:cubicBezTo>
                    <a:cubicBezTo>
                      <a:pt x="253607" y="317420"/>
                      <a:pt x="245703" y="314708"/>
                      <a:pt x="240112" y="309117"/>
                    </a:cubicBezTo>
                    <a:cubicBezTo>
                      <a:pt x="199532" y="268537"/>
                      <a:pt x="240997" y="307852"/>
                      <a:pt x="213799" y="286093"/>
                    </a:cubicBezTo>
                    <a:cubicBezTo>
                      <a:pt x="211377" y="284156"/>
                      <a:pt x="209603" y="281499"/>
                      <a:pt x="207220" y="279514"/>
                    </a:cubicBezTo>
                    <a:cubicBezTo>
                      <a:pt x="203009" y="276005"/>
                      <a:pt x="198274" y="273156"/>
                      <a:pt x="194063" y="269647"/>
                    </a:cubicBezTo>
                    <a:cubicBezTo>
                      <a:pt x="191681" y="267662"/>
                      <a:pt x="190144" y="264664"/>
                      <a:pt x="187485" y="263068"/>
                    </a:cubicBezTo>
                    <a:cubicBezTo>
                      <a:pt x="184512" y="261284"/>
                      <a:pt x="180906" y="260875"/>
                      <a:pt x="177617" y="259779"/>
                    </a:cubicBezTo>
                    <a:cubicBezTo>
                      <a:pt x="173232" y="256490"/>
                      <a:pt x="169110" y="252816"/>
                      <a:pt x="164461" y="249911"/>
                    </a:cubicBezTo>
                    <a:cubicBezTo>
                      <a:pt x="155172" y="244105"/>
                      <a:pt x="151027" y="243241"/>
                      <a:pt x="141436" y="240044"/>
                    </a:cubicBezTo>
                    <a:cubicBezTo>
                      <a:pt x="131005" y="233089"/>
                      <a:pt x="122818" y="228563"/>
                      <a:pt x="115122" y="217019"/>
                    </a:cubicBezTo>
                    <a:cubicBezTo>
                      <a:pt x="112929" y="213730"/>
                      <a:pt x="111117" y="210153"/>
                      <a:pt x="108544" y="207152"/>
                    </a:cubicBezTo>
                    <a:cubicBezTo>
                      <a:pt x="104508" y="202443"/>
                      <a:pt x="98827" y="199156"/>
                      <a:pt x="95387" y="193995"/>
                    </a:cubicBezTo>
                    <a:cubicBezTo>
                      <a:pt x="93194" y="190706"/>
                      <a:pt x="91279" y="187214"/>
                      <a:pt x="88809" y="184127"/>
                    </a:cubicBezTo>
                    <a:cubicBezTo>
                      <a:pt x="81971" y="175580"/>
                      <a:pt x="80716" y="179076"/>
                      <a:pt x="75652" y="167681"/>
                    </a:cubicBezTo>
                    <a:cubicBezTo>
                      <a:pt x="59998" y="132458"/>
                      <a:pt x="77382" y="160408"/>
                      <a:pt x="62495" y="138078"/>
                    </a:cubicBezTo>
                    <a:cubicBezTo>
                      <a:pt x="61399" y="134789"/>
                      <a:pt x="60990" y="131184"/>
                      <a:pt x="59206" y="128211"/>
                    </a:cubicBezTo>
                    <a:cubicBezTo>
                      <a:pt x="57610" y="125552"/>
                      <a:pt x="54014" y="124406"/>
                      <a:pt x="52627" y="121632"/>
                    </a:cubicBezTo>
                    <a:cubicBezTo>
                      <a:pt x="49526" y="115430"/>
                      <a:pt x="51819" y="105743"/>
                      <a:pt x="46049" y="101897"/>
                    </a:cubicBezTo>
                    <a:cubicBezTo>
                      <a:pt x="38719" y="97011"/>
                      <a:pt x="34961" y="95438"/>
                      <a:pt x="29603" y="88740"/>
                    </a:cubicBezTo>
                    <a:cubicBezTo>
                      <a:pt x="13011" y="67999"/>
                      <a:pt x="32327" y="88175"/>
                      <a:pt x="16446" y="72294"/>
                    </a:cubicBezTo>
                    <a:cubicBezTo>
                      <a:pt x="15350" y="69005"/>
                      <a:pt x="14708" y="65527"/>
                      <a:pt x="13157" y="62426"/>
                    </a:cubicBezTo>
                    <a:cubicBezTo>
                      <a:pt x="11389" y="58890"/>
                      <a:pt x="8184" y="56171"/>
                      <a:pt x="6579" y="52559"/>
                    </a:cubicBezTo>
                    <a:cubicBezTo>
                      <a:pt x="3763" y="46222"/>
                      <a:pt x="0" y="32824"/>
                      <a:pt x="0" y="32824"/>
                    </a:cubicBezTo>
                    <a:cubicBezTo>
                      <a:pt x="2193" y="30631"/>
                      <a:pt x="4157" y="28182"/>
                      <a:pt x="6579" y="26245"/>
                    </a:cubicBezTo>
                    <a:cubicBezTo>
                      <a:pt x="39385" y="0"/>
                      <a:pt x="68155" y="21283"/>
                      <a:pt x="121701" y="22956"/>
                    </a:cubicBezTo>
                    <a:cubicBezTo>
                      <a:pt x="153231" y="30838"/>
                      <a:pt x="114146" y="20438"/>
                      <a:pt x="151304" y="32824"/>
                    </a:cubicBezTo>
                    <a:cubicBezTo>
                      <a:pt x="155593" y="34254"/>
                      <a:pt x="160075" y="35017"/>
                      <a:pt x="164461" y="36113"/>
                    </a:cubicBezTo>
                    <a:cubicBezTo>
                      <a:pt x="171039" y="39402"/>
                      <a:pt x="177475" y="42993"/>
                      <a:pt x="184196" y="45980"/>
                    </a:cubicBezTo>
                    <a:cubicBezTo>
                      <a:pt x="187364" y="47388"/>
                      <a:pt x="191090" y="47486"/>
                      <a:pt x="194063" y="49270"/>
                    </a:cubicBezTo>
                    <a:cubicBezTo>
                      <a:pt x="216632" y="62812"/>
                      <a:pt x="182564" y="49822"/>
                      <a:pt x="210509" y="59137"/>
                    </a:cubicBezTo>
                    <a:lnTo>
                      <a:pt x="249980" y="88740"/>
                    </a:lnTo>
                    <a:cubicBezTo>
                      <a:pt x="254366" y="92029"/>
                      <a:pt x="258576" y="95567"/>
                      <a:pt x="263137" y="98608"/>
                    </a:cubicBezTo>
                    <a:cubicBezTo>
                      <a:pt x="266426" y="100801"/>
                      <a:pt x="269572" y="103225"/>
                      <a:pt x="273004" y="105186"/>
                    </a:cubicBezTo>
                    <a:cubicBezTo>
                      <a:pt x="277261" y="107619"/>
                      <a:pt x="282081" y="109045"/>
                      <a:pt x="286161" y="111765"/>
                    </a:cubicBezTo>
                    <a:cubicBezTo>
                      <a:pt x="288741" y="113485"/>
                      <a:pt x="290318" y="116406"/>
                      <a:pt x="292740" y="118343"/>
                    </a:cubicBezTo>
                    <a:cubicBezTo>
                      <a:pt x="295827" y="120812"/>
                      <a:pt x="299390" y="122623"/>
                      <a:pt x="302607" y="124921"/>
                    </a:cubicBezTo>
                    <a:cubicBezTo>
                      <a:pt x="307068" y="128107"/>
                      <a:pt x="311303" y="131603"/>
                      <a:pt x="315764" y="134789"/>
                    </a:cubicBezTo>
                    <a:cubicBezTo>
                      <a:pt x="318981" y="137087"/>
                      <a:pt x="322469" y="138995"/>
                      <a:pt x="325632" y="141367"/>
                    </a:cubicBezTo>
                    <a:cubicBezTo>
                      <a:pt x="335633" y="148868"/>
                      <a:pt x="344834" y="157458"/>
                      <a:pt x="355235" y="164392"/>
                    </a:cubicBezTo>
                    <a:cubicBezTo>
                      <a:pt x="361813" y="168778"/>
                      <a:pt x="369379" y="171959"/>
                      <a:pt x="374970" y="177549"/>
                    </a:cubicBezTo>
                    <a:cubicBezTo>
                      <a:pt x="387290" y="189867"/>
                      <a:pt x="380425" y="185945"/>
                      <a:pt x="394705" y="190706"/>
                    </a:cubicBezTo>
                    <a:cubicBezTo>
                      <a:pt x="400187" y="196188"/>
                      <a:pt x="408699" y="199797"/>
                      <a:pt x="411151" y="207152"/>
                    </a:cubicBezTo>
                    <a:cubicBezTo>
                      <a:pt x="412247" y="210441"/>
                      <a:pt x="412889" y="213918"/>
                      <a:pt x="414440" y="217019"/>
                    </a:cubicBezTo>
                    <a:cubicBezTo>
                      <a:pt x="418787" y="225712"/>
                      <a:pt x="431035" y="239047"/>
                      <a:pt x="437465" y="243333"/>
                    </a:cubicBezTo>
                    <a:cubicBezTo>
                      <a:pt x="440754" y="245526"/>
                      <a:pt x="444245" y="247442"/>
                      <a:pt x="447332" y="249911"/>
                    </a:cubicBezTo>
                    <a:cubicBezTo>
                      <a:pt x="449754" y="251848"/>
                      <a:pt x="451137" y="255103"/>
                      <a:pt x="453911" y="256490"/>
                    </a:cubicBezTo>
                    <a:cubicBezTo>
                      <a:pt x="457954" y="258512"/>
                      <a:pt x="462682" y="258683"/>
                      <a:pt x="467068" y="259779"/>
                    </a:cubicBezTo>
                    <a:cubicBezTo>
                      <a:pt x="470357" y="261972"/>
                      <a:pt x="473399" y="264589"/>
                      <a:pt x="476935" y="266357"/>
                    </a:cubicBezTo>
                    <a:cubicBezTo>
                      <a:pt x="480036" y="267908"/>
                      <a:pt x="483772" y="267963"/>
                      <a:pt x="486803" y="269647"/>
                    </a:cubicBezTo>
                    <a:cubicBezTo>
                      <a:pt x="493714" y="273486"/>
                      <a:pt x="506538" y="282803"/>
                      <a:pt x="506538" y="282803"/>
                    </a:cubicBezTo>
                    <a:cubicBezTo>
                      <a:pt x="507634" y="292671"/>
                      <a:pt x="507215" y="302827"/>
                      <a:pt x="509827" y="312406"/>
                    </a:cubicBezTo>
                    <a:cubicBezTo>
                      <a:pt x="510643" y="315398"/>
                      <a:pt x="513632" y="317598"/>
                      <a:pt x="516406" y="318985"/>
                    </a:cubicBezTo>
                    <a:cubicBezTo>
                      <a:pt x="527533" y="324549"/>
                      <a:pt x="540557" y="326446"/>
                      <a:pt x="552587" y="328852"/>
                    </a:cubicBezTo>
                    <a:cubicBezTo>
                      <a:pt x="553683" y="338720"/>
                      <a:pt x="552189" y="349237"/>
                      <a:pt x="555876" y="358455"/>
                    </a:cubicBezTo>
                    <a:cubicBezTo>
                      <a:pt x="557164" y="361674"/>
                      <a:pt x="562771" y="359960"/>
                      <a:pt x="565744" y="361744"/>
                    </a:cubicBezTo>
                    <a:cubicBezTo>
                      <a:pt x="568403" y="363340"/>
                      <a:pt x="570129" y="366130"/>
                      <a:pt x="572322" y="368323"/>
                    </a:cubicBezTo>
                    <a:lnTo>
                      <a:pt x="578901" y="378190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8" name="Полилиния 47"/>
              <p:cNvSpPr/>
              <p:nvPr/>
            </p:nvSpPr>
            <p:spPr>
              <a:xfrm>
                <a:off x="3030520" y="4624396"/>
                <a:ext cx="617401" cy="395290"/>
              </a:xfrm>
              <a:custGeom>
                <a:avLst/>
                <a:gdLst>
                  <a:gd name="connsiteX0" fmla="*/ 597239 w 617873"/>
                  <a:gd name="connsiteY0" fmla="*/ 16446 h 394883"/>
                  <a:gd name="connsiteX1" fmla="*/ 593950 w 617873"/>
                  <a:gd name="connsiteY1" fmla="*/ 6579 h 394883"/>
                  <a:gd name="connsiteX2" fmla="*/ 574215 w 617873"/>
                  <a:gd name="connsiteY2" fmla="*/ 0 h 394883"/>
                  <a:gd name="connsiteX3" fmla="*/ 488695 w 617873"/>
                  <a:gd name="connsiteY3" fmla="*/ 3290 h 394883"/>
                  <a:gd name="connsiteX4" fmla="*/ 478828 w 617873"/>
                  <a:gd name="connsiteY4" fmla="*/ 6579 h 394883"/>
                  <a:gd name="connsiteX5" fmla="*/ 465671 w 617873"/>
                  <a:gd name="connsiteY5" fmla="*/ 9868 h 394883"/>
                  <a:gd name="connsiteX6" fmla="*/ 455803 w 617873"/>
                  <a:gd name="connsiteY6" fmla="*/ 16446 h 394883"/>
                  <a:gd name="connsiteX7" fmla="*/ 449225 w 617873"/>
                  <a:gd name="connsiteY7" fmla="*/ 23025 h 394883"/>
                  <a:gd name="connsiteX8" fmla="*/ 436068 w 617873"/>
                  <a:gd name="connsiteY8" fmla="*/ 26314 h 394883"/>
                  <a:gd name="connsiteX9" fmla="*/ 426200 w 617873"/>
                  <a:gd name="connsiteY9" fmla="*/ 29603 h 394883"/>
                  <a:gd name="connsiteX10" fmla="*/ 376862 w 617873"/>
                  <a:gd name="connsiteY10" fmla="*/ 62495 h 394883"/>
                  <a:gd name="connsiteX11" fmla="*/ 366995 w 617873"/>
                  <a:gd name="connsiteY11" fmla="*/ 69074 h 394883"/>
                  <a:gd name="connsiteX12" fmla="*/ 347259 w 617873"/>
                  <a:gd name="connsiteY12" fmla="*/ 75652 h 394883"/>
                  <a:gd name="connsiteX13" fmla="*/ 324235 w 617873"/>
                  <a:gd name="connsiteY13" fmla="*/ 88809 h 394883"/>
                  <a:gd name="connsiteX14" fmla="*/ 307789 w 617873"/>
                  <a:gd name="connsiteY14" fmla="*/ 92098 h 394883"/>
                  <a:gd name="connsiteX15" fmla="*/ 297921 w 617873"/>
                  <a:gd name="connsiteY15" fmla="*/ 98677 h 394883"/>
                  <a:gd name="connsiteX16" fmla="*/ 288054 w 617873"/>
                  <a:gd name="connsiteY16" fmla="*/ 101966 h 394883"/>
                  <a:gd name="connsiteX17" fmla="*/ 281475 w 617873"/>
                  <a:gd name="connsiteY17" fmla="*/ 108544 h 394883"/>
                  <a:gd name="connsiteX18" fmla="*/ 271607 w 617873"/>
                  <a:gd name="connsiteY18" fmla="*/ 115123 h 394883"/>
                  <a:gd name="connsiteX19" fmla="*/ 265029 w 617873"/>
                  <a:gd name="connsiteY19" fmla="*/ 124990 h 394883"/>
                  <a:gd name="connsiteX20" fmla="*/ 238715 w 617873"/>
                  <a:gd name="connsiteY20" fmla="*/ 148015 h 394883"/>
                  <a:gd name="connsiteX21" fmla="*/ 215691 w 617873"/>
                  <a:gd name="connsiteY21" fmla="*/ 174328 h 394883"/>
                  <a:gd name="connsiteX22" fmla="*/ 189377 w 617873"/>
                  <a:gd name="connsiteY22" fmla="*/ 200642 h 394883"/>
                  <a:gd name="connsiteX23" fmla="*/ 179510 w 617873"/>
                  <a:gd name="connsiteY23" fmla="*/ 210510 h 394883"/>
                  <a:gd name="connsiteX24" fmla="*/ 172931 w 617873"/>
                  <a:gd name="connsiteY24" fmla="*/ 217088 h 394883"/>
                  <a:gd name="connsiteX25" fmla="*/ 159774 w 617873"/>
                  <a:gd name="connsiteY25" fmla="*/ 236823 h 394883"/>
                  <a:gd name="connsiteX26" fmla="*/ 143328 w 617873"/>
                  <a:gd name="connsiteY26" fmla="*/ 253269 h 394883"/>
                  <a:gd name="connsiteX27" fmla="*/ 136750 w 617873"/>
                  <a:gd name="connsiteY27" fmla="*/ 259848 h 394883"/>
                  <a:gd name="connsiteX28" fmla="*/ 120304 w 617873"/>
                  <a:gd name="connsiteY28" fmla="*/ 282872 h 394883"/>
                  <a:gd name="connsiteX29" fmla="*/ 107147 w 617873"/>
                  <a:gd name="connsiteY29" fmla="*/ 299318 h 394883"/>
                  <a:gd name="connsiteX30" fmla="*/ 100569 w 617873"/>
                  <a:gd name="connsiteY30" fmla="*/ 305897 h 394883"/>
                  <a:gd name="connsiteX31" fmla="*/ 90701 w 617873"/>
                  <a:gd name="connsiteY31" fmla="*/ 312475 h 394883"/>
                  <a:gd name="connsiteX32" fmla="*/ 84123 w 617873"/>
                  <a:gd name="connsiteY32" fmla="*/ 319054 h 394883"/>
                  <a:gd name="connsiteX33" fmla="*/ 47941 w 617873"/>
                  <a:gd name="connsiteY33" fmla="*/ 328921 h 394883"/>
                  <a:gd name="connsiteX34" fmla="*/ 31495 w 617873"/>
                  <a:gd name="connsiteY34" fmla="*/ 342078 h 394883"/>
                  <a:gd name="connsiteX35" fmla="*/ 28206 w 617873"/>
                  <a:gd name="connsiteY35" fmla="*/ 351946 h 394883"/>
                  <a:gd name="connsiteX36" fmla="*/ 15049 w 617873"/>
                  <a:gd name="connsiteY36" fmla="*/ 355235 h 394883"/>
                  <a:gd name="connsiteX37" fmla="*/ 5182 w 617873"/>
                  <a:gd name="connsiteY37" fmla="*/ 361813 h 394883"/>
                  <a:gd name="connsiteX38" fmla="*/ 5182 w 617873"/>
                  <a:gd name="connsiteY38" fmla="*/ 384838 h 394883"/>
                  <a:gd name="connsiteX39" fmla="*/ 24917 w 617873"/>
                  <a:gd name="connsiteY39" fmla="*/ 391416 h 394883"/>
                  <a:gd name="connsiteX40" fmla="*/ 15049 w 617873"/>
                  <a:gd name="connsiteY40" fmla="*/ 394705 h 394883"/>
                  <a:gd name="connsiteX41" fmla="*/ 5182 w 617873"/>
                  <a:gd name="connsiteY41" fmla="*/ 391416 h 394883"/>
                  <a:gd name="connsiteX42" fmla="*/ 15049 w 617873"/>
                  <a:gd name="connsiteY42" fmla="*/ 384838 h 394883"/>
                  <a:gd name="connsiteX43" fmla="*/ 34784 w 617873"/>
                  <a:gd name="connsiteY43" fmla="*/ 388127 h 394883"/>
                  <a:gd name="connsiteX44" fmla="*/ 41363 w 617873"/>
                  <a:gd name="connsiteY44" fmla="*/ 394705 h 394883"/>
                  <a:gd name="connsiteX45" fmla="*/ 123593 w 617873"/>
                  <a:gd name="connsiteY45" fmla="*/ 391416 h 394883"/>
                  <a:gd name="connsiteX46" fmla="*/ 143328 w 617873"/>
                  <a:gd name="connsiteY46" fmla="*/ 388127 h 394883"/>
                  <a:gd name="connsiteX47" fmla="*/ 169642 w 617873"/>
                  <a:gd name="connsiteY47" fmla="*/ 384838 h 394883"/>
                  <a:gd name="connsiteX48" fmla="*/ 182799 w 617873"/>
                  <a:gd name="connsiteY48" fmla="*/ 381549 h 394883"/>
                  <a:gd name="connsiteX49" fmla="*/ 202534 w 617873"/>
                  <a:gd name="connsiteY49" fmla="*/ 378259 h 394883"/>
                  <a:gd name="connsiteX50" fmla="*/ 212402 w 617873"/>
                  <a:gd name="connsiteY50" fmla="*/ 374970 h 394883"/>
                  <a:gd name="connsiteX51" fmla="*/ 225559 w 617873"/>
                  <a:gd name="connsiteY51" fmla="*/ 371681 h 394883"/>
                  <a:gd name="connsiteX52" fmla="*/ 251872 w 617873"/>
                  <a:gd name="connsiteY52" fmla="*/ 355235 h 394883"/>
                  <a:gd name="connsiteX53" fmla="*/ 281475 w 617873"/>
                  <a:gd name="connsiteY53" fmla="*/ 328921 h 394883"/>
                  <a:gd name="connsiteX54" fmla="*/ 317656 w 617873"/>
                  <a:gd name="connsiteY54" fmla="*/ 309186 h 394883"/>
                  <a:gd name="connsiteX55" fmla="*/ 327524 w 617873"/>
                  <a:gd name="connsiteY55" fmla="*/ 305897 h 394883"/>
                  <a:gd name="connsiteX56" fmla="*/ 340681 w 617873"/>
                  <a:gd name="connsiteY56" fmla="*/ 299318 h 394883"/>
                  <a:gd name="connsiteX57" fmla="*/ 366995 w 617873"/>
                  <a:gd name="connsiteY57" fmla="*/ 292740 h 394883"/>
                  <a:gd name="connsiteX58" fmla="*/ 399887 w 617873"/>
                  <a:gd name="connsiteY58" fmla="*/ 279583 h 394883"/>
                  <a:gd name="connsiteX59" fmla="*/ 429489 w 617873"/>
                  <a:gd name="connsiteY59" fmla="*/ 269715 h 394883"/>
                  <a:gd name="connsiteX60" fmla="*/ 462382 w 617873"/>
                  <a:gd name="connsiteY60" fmla="*/ 249980 h 394883"/>
                  <a:gd name="connsiteX61" fmla="*/ 475538 w 617873"/>
                  <a:gd name="connsiteY61" fmla="*/ 246691 h 394883"/>
                  <a:gd name="connsiteX62" fmla="*/ 498563 w 617873"/>
                  <a:gd name="connsiteY62" fmla="*/ 233534 h 394883"/>
                  <a:gd name="connsiteX63" fmla="*/ 521587 w 617873"/>
                  <a:gd name="connsiteY63" fmla="*/ 217088 h 394883"/>
                  <a:gd name="connsiteX64" fmla="*/ 547901 w 617873"/>
                  <a:gd name="connsiteY64" fmla="*/ 207220 h 394883"/>
                  <a:gd name="connsiteX65" fmla="*/ 577504 w 617873"/>
                  <a:gd name="connsiteY65" fmla="*/ 184196 h 394883"/>
                  <a:gd name="connsiteX66" fmla="*/ 587371 w 617873"/>
                  <a:gd name="connsiteY66" fmla="*/ 177618 h 394883"/>
                  <a:gd name="connsiteX67" fmla="*/ 607107 w 617873"/>
                  <a:gd name="connsiteY67" fmla="*/ 157882 h 394883"/>
                  <a:gd name="connsiteX68" fmla="*/ 610396 w 617873"/>
                  <a:gd name="connsiteY68" fmla="*/ 148015 h 394883"/>
                  <a:gd name="connsiteX69" fmla="*/ 616974 w 617873"/>
                  <a:gd name="connsiteY69" fmla="*/ 141436 h 394883"/>
                  <a:gd name="connsiteX70" fmla="*/ 613685 w 617873"/>
                  <a:gd name="connsiteY70" fmla="*/ 111833 h 394883"/>
                  <a:gd name="connsiteX71" fmla="*/ 607107 w 617873"/>
                  <a:gd name="connsiteY71" fmla="*/ 92098 h 394883"/>
                  <a:gd name="connsiteX72" fmla="*/ 603818 w 617873"/>
                  <a:gd name="connsiteY72" fmla="*/ 82231 h 394883"/>
                  <a:gd name="connsiteX73" fmla="*/ 597239 w 617873"/>
                  <a:gd name="connsiteY73" fmla="*/ 16446 h 394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617873" h="394883">
                    <a:moveTo>
                      <a:pt x="597239" y="16446"/>
                    </a:moveTo>
                    <a:cubicBezTo>
                      <a:pt x="595594" y="3837"/>
                      <a:pt x="596771" y="8594"/>
                      <a:pt x="593950" y="6579"/>
                    </a:cubicBezTo>
                    <a:cubicBezTo>
                      <a:pt x="588307" y="2549"/>
                      <a:pt x="574215" y="0"/>
                      <a:pt x="574215" y="0"/>
                    </a:cubicBezTo>
                    <a:cubicBezTo>
                      <a:pt x="545708" y="1097"/>
                      <a:pt x="517155" y="1327"/>
                      <a:pt x="488695" y="3290"/>
                    </a:cubicBezTo>
                    <a:cubicBezTo>
                      <a:pt x="485236" y="3529"/>
                      <a:pt x="482162" y="5627"/>
                      <a:pt x="478828" y="6579"/>
                    </a:cubicBezTo>
                    <a:cubicBezTo>
                      <a:pt x="474481" y="7821"/>
                      <a:pt x="470057" y="8772"/>
                      <a:pt x="465671" y="9868"/>
                    </a:cubicBezTo>
                    <a:cubicBezTo>
                      <a:pt x="462382" y="12061"/>
                      <a:pt x="458890" y="13976"/>
                      <a:pt x="455803" y="16446"/>
                    </a:cubicBezTo>
                    <a:cubicBezTo>
                      <a:pt x="453381" y="18383"/>
                      <a:pt x="451999" y="21638"/>
                      <a:pt x="449225" y="23025"/>
                    </a:cubicBezTo>
                    <a:cubicBezTo>
                      <a:pt x="445182" y="25047"/>
                      <a:pt x="440415" y="25072"/>
                      <a:pt x="436068" y="26314"/>
                    </a:cubicBezTo>
                    <a:cubicBezTo>
                      <a:pt x="432734" y="27266"/>
                      <a:pt x="429489" y="28507"/>
                      <a:pt x="426200" y="29603"/>
                    </a:cubicBezTo>
                    <a:lnTo>
                      <a:pt x="376862" y="62495"/>
                    </a:lnTo>
                    <a:cubicBezTo>
                      <a:pt x="373573" y="64688"/>
                      <a:pt x="370745" y="67824"/>
                      <a:pt x="366995" y="69074"/>
                    </a:cubicBezTo>
                    <a:lnTo>
                      <a:pt x="347259" y="75652"/>
                    </a:lnTo>
                    <a:cubicBezTo>
                      <a:pt x="340038" y="80467"/>
                      <a:pt x="332585" y="86026"/>
                      <a:pt x="324235" y="88809"/>
                    </a:cubicBezTo>
                    <a:cubicBezTo>
                      <a:pt x="318931" y="90577"/>
                      <a:pt x="313271" y="91002"/>
                      <a:pt x="307789" y="92098"/>
                    </a:cubicBezTo>
                    <a:cubicBezTo>
                      <a:pt x="304500" y="94291"/>
                      <a:pt x="301457" y="96909"/>
                      <a:pt x="297921" y="98677"/>
                    </a:cubicBezTo>
                    <a:cubicBezTo>
                      <a:pt x="294820" y="100228"/>
                      <a:pt x="291027" y="100182"/>
                      <a:pt x="288054" y="101966"/>
                    </a:cubicBezTo>
                    <a:cubicBezTo>
                      <a:pt x="285395" y="103561"/>
                      <a:pt x="283897" y="106607"/>
                      <a:pt x="281475" y="108544"/>
                    </a:cubicBezTo>
                    <a:cubicBezTo>
                      <a:pt x="278388" y="111014"/>
                      <a:pt x="274896" y="112930"/>
                      <a:pt x="271607" y="115123"/>
                    </a:cubicBezTo>
                    <a:cubicBezTo>
                      <a:pt x="269414" y="118412"/>
                      <a:pt x="267824" y="122195"/>
                      <a:pt x="265029" y="124990"/>
                    </a:cubicBezTo>
                    <a:cubicBezTo>
                      <a:pt x="247644" y="142375"/>
                      <a:pt x="260047" y="116017"/>
                      <a:pt x="238715" y="148015"/>
                    </a:cubicBezTo>
                    <a:cubicBezTo>
                      <a:pt x="227836" y="164334"/>
                      <a:pt x="234934" y="155084"/>
                      <a:pt x="215691" y="174328"/>
                    </a:cubicBezTo>
                    <a:lnTo>
                      <a:pt x="189377" y="200642"/>
                    </a:lnTo>
                    <a:lnTo>
                      <a:pt x="179510" y="210510"/>
                    </a:lnTo>
                    <a:cubicBezTo>
                      <a:pt x="177317" y="212703"/>
                      <a:pt x="174651" y="214508"/>
                      <a:pt x="172931" y="217088"/>
                    </a:cubicBezTo>
                    <a:cubicBezTo>
                      <a:pt x="168545" y="223666"/>
                      <a:pt x="165365" y="231232"/>
                      <a:pt x="159774" y="236823"/>
                    </a:cubicBezTo>
                    <a:lnTo>
                      <a:pt x="143328" y="253269"/>
                    </a:lnTo>
                    <a:cubicBezTo>
                      <a:pt x="141135" y="255462"/>
                      <a:pt x="138470" y="257268"/>
                      <a:pt x="136750" y="259848"/>
                    </a:cubicBezTo>
                    <a:cubicBezTo>
                      <a:pt x="127130" y="274276"/>
                      <a:pt x="132543" y="266552"/>
                      <a:pt x="120304" y="282872"/>
                    </a:cubicBezTo>
                    <a:cubicBezTo>
                      <a:pt x="115087" y="298525"/>
                      <a:pt x="120673" y="288497"/>
                      <a:pt x="107147" y="299318"/>
                    </a:cubicBezTo>
                    <a:cubicBezTo>
                      <a:pt x="104725" y="301255"/>
                      <a:pt x="102991" y="303960"/>
                      <a:pt x="100569" y="305897"/>
                    </a:cubicBezTo>
                    <a:cubicBezTo>
                      <a:pt x="97482" y="308367"/>
                      <a:pt x="93788" y="310005"/>
                      <a:pt x="90701" y="312475"/>
                    </a:cubicBezTo>
                    <a:cubicBezTo>
                      <a:pt x="88279" y="314412"/>
                      <a:pt x="86897" y="317667"/>
                      <a:pt x="84123" y="319054"/>
                    </a:cubicBezTo>
                    <a:cubicBezTo>
                      <a:pt x="72996" y="324617"/>
                      <a:pt x="59970" y="326515"/>
                      <a:pt x="47941" y="328921"/>
                    </a:cubicBezTo>
                    <a:cubicBezTo>
                      <a:pt x="43463" y="331907"/>
                      <a:pt x="34618" y="336873"/>
                      <a:pt x="31495" y="342078"/>
                    </a:cubicBezTo>
                    <a:cubicBezTo>
                      <a:pt x="29711" y="345051"/>
                      <a:pt x="30913" y="349780"/>
                      <a:pt x="28206" y="351946"/>
                    </a:cubicBezTo>
                    <a:cubicBezTo>
                      <a:pt x="24676" y="354770"/>
                      <a:pt x="19435" y="354139"/>
                      <a:pt x="15049" y="355235"/>
                    </a:cubicBezTo>
                    <a:cubicBezTo>
                      <a:pt x="11760" y="357428"/>
                      <a:pt x="7651" y="358726"/>
                      <a:pt x="5182" y="361813"/>
                    </a:cubicBezTo>
                    <a:cubicBezTo>
                      <a:pt x="1268" y="366705"/>
                      <a:pt x="0" y="380396"/>
                      <a:pt x="5182" y="384838"/>
                    </a:cubicBezTo>
                    <a:cubicBezTo>
                      <a:pt x="10447" y="389351"/>
                      <a:pt x="24917" y="391416"/>
                      <a:pt x="24917" y="391416"/>
                    </a:cubicBezTo>
                    <a:cubicBezTo>
                      <a:pt x="21628" y="392512"/>
                      <a:pt x="18516" y="394705"/>
                      <a:pt x="15049" y="394705"/>
                    </a:cubicBezTo>
                    <a:cubicBezTo>
                      <a:pt x="11582" y="394705"/>
                      <a:pt x="5182" y="394883"/>
                      <a:pt x="5182" y="391416"/>
                    </a:cubicBezTo>
                    <a:cubicBezTo>
                      <a:pt x="5182" y="387463"/>
                      <a:pt x="11760" y="387031"/>
                      <a:pt x="15049" y="384838"/>
                    </a:cubicBezTo>
                    <a:cubicBezTo>
                      <a:pt x="21627" y="385934"/>
                      <a:pt x="28540" y="385785"/>
                      <a:pt x="34784" y="388127"/>
                    </a:cubicBezTo>
                    <a:cubicBezTo>
                      <a:pt x="37688" y="389216"/>
                      <a:pt x="38264" y="394590"/>
                      <a:pt x="41363" y="394705"/>
                    </a:cubicBezTo>
                    <a:lnTo>
                      <a:pt x="123593" y="391416"/>
                    </a:lnTo>
                    <a:cubicBezTo>
                      <a:pt x="130171" y="390320"/>
                      <a:pt x="136726" y="389070"/>
                      <a:pt x="143328" y="388127"/>
                    </a:cubicBezTo>
                    <a:cubicBezTo>
                      <a:pt x="152079" y="386877"/>
                      <a:pt x="160923" y="386291"/>
                      <a:pt x="169642" y="384838"/>
                    </a:cubicBezTo>
                    <a:cubicBezTo>
                      <a:pt x="174101" y="384095"/>
                      <a:pt x="178366" y="382436"/>
                      <a:pt x="182799" y="381549"/>
                    </a:cubicBezTo>
                    <a:cubicBezTo>
                      <a:pt x="189339" y="380241"/>
                      <a:pt x="196024" y="379706"/>
                      <a:pt x="202534" y="378259"/>
                    </a:cubicBezTo>
                    <a:cubicBezTo>
                      <a:pt x="205919" y="377507"/>
                      <a:pt x="209068" y="375922"/>
                      <a:pt x="212402" y="374970"/>
                    </a:cubicBezTo>
                    <a:cubicBezTo>
                      <a:pt x="216749" y="373728"/>
                      <a:pt x="221173" y="372777"/>
                      <a:pt x="225559" y="371681"/>
                    </a:cubicBezTo>
                    <a:cubicBezTo>
                      <a:pt x="226786" y="370945"/>
                      <a:pt x="248192" y="358455"/>
                      <a:pt x="251872" y="355235"/>
                    </a:cubicBezTo>
                    <a:cubicBezTo>
                      <a:pt x="281909" y="328953"/>
                      <a:pt x="255247" y="347655"/>
                      <a:pt x="281475" y="328921"/>
                    </a:cubicBezTo>
                    <a:cubicBezTo>
                      <a:pt x="291981" y="321417"/>
                      <a:pt x="306465" y="312916"/>
                      <a:pt x="317656" y="309186"/>
                    </a:cubicBezTo>
                    <a:cubicBezTo>
                      <a:pt x="320945" y="308090"/>
                      <a:pt x="324337" y="307263"/>
                      <a:pt x="327524" y="305897"/>
                    </a:cubicBezTo>
                    <a:cubicBezTo>
                      <a:pt x="332031" y="303965"/>
                      <a:pt x="336174" y="301250"/>
                      <a:pt x="340681" y="299318"/>
                    </a:cubicBezTo>
                    <a:cubicBezTo>
                      <a:pt x="349530" y="295525"/>
                      <a:pt x="357343" y="294670"/>
                      <a:pt x="366995" y="292740"/>
                    </a:cubicBezTo>
                    <a:cubicBezTo>
                      <a:pt x="381223" y="278510"/>
                      <a:pt x="366898" y="290580"/>
                      <a:pt x="399887" y="279583"/>
                    </a:cubicBezTo>
                    <a:lnTo>
                      <a:pt x="429489" y="269715"/>
                    </a:lnTo>
                    <a:cubicBezTo>
                      <a:pt x="443283" y="259370"/>
                      <a:pt x="444783" y="257020"/>
                      <a:pt x="462382" y="249980"/>
                    </a:cubicBezTo>
                    <a:cubicBezTo>
                      <a:pt x="466579" y="248301"/>
                      <a:pt x="471153" y="247787"/>
                      <a:pt x="475538" y="246691"/>
                    </a:cubicBezTo>
                    <a:cubicBezTo>
                      <a:pt x="499586" y="230661"/>
                      <a:pt x="469343" y="250232"/>
                      <a:pt x="498563" y="233534"/>
                    </a:cubicBezTo>
                    <a:cubicBezTo>
                      <a:pt x="514809" y="224250"/>
                      <a:pt x="502746" y="228863"/>
                      <a:pt x="521587" y="217088"/>
                    </a:cubicBezTo>
                    <a:cubicBezTo>
                      <a:pt x="533052" y="209923"/>
                      <a:pt x="535276" y="210377"/>
                      <a:pt x="547901" y="207220"/>
                    </a:cubicBezTo>
                    <a:cubicBezTo>
                      <a:pt x="557769" y="199545"/>
                      <a:pt x="567103" y="191130"/>
                      <a:pt x="577504" y="184196"/>
                    </a:cubicBezTo>
                    <a:cubicBezTo>
                      <a:pt x="580793" y="182003"/>
                      <a:pt x="584417" y="180244"/>
                      <a:pt x="587371" y="177618"/>
                    </a:cubicBezTo>
                    <a:cubicBezTo>
                      <a:pt x="594325" y="171437"/>
                      <a:pt x="607107" y="157882"/>
                      <a:pt x="607107" y="157882"/>
                    </a:cubicBezTo>
                    <a:cubicBezTo>
                      <a:pt x="608203" y="154593"/>
                      <a:pt x="608612" y="150988"/>
                      <a:pt x="610396" y="148015"/>
                    </a:cubicBezTo>
                    <a:cubicBezTo>
                      <a:pt x="611991" y="145356"/>
                      <a:pt x="616693" y="144524"/>
                      <a:pt x="616974" y="141436"/>
                    </a:cubicBezTo>
                    <a:cubicBezTo>
                      <a:pt x="617873" y="131548"/>
                      <a:pt x="615632" y="121569"/>
                      <a:pt x="613685" y="111833"/>
                    </a:cubicBezTo>
                    <a:cubicBezTo>
                      <a:pt x="612325" y="105034"/>
                      <a:pt x="609300" y="98676"/>
                      <a:pt x="607107" y="92098"/>
                    </a:cubicBezTo>
                    <a:lnTo>
                      <a:pt x="603818" y="82231"/>
                    </a:lnTo>
                    <a:cubicBezTo>
                      <a:pt x="600442" y="21477"/>
                      <a:pt x="598884" y="29055"/>
                      <a:pt x="597239" y="1644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9" name="Полилиния 48"/>
              <p:cNvSpPr/>
              <p:nvPr/>
            </p:nvSpPr>
            <p:spPr>
              <a:xfrm>
                <a:off x="3613004" y="4310069"/>
                <a:ext cx="452339" cy="311152"/>
              </a:xfrm>
              <a:custGeom>
                <a:avLst/>
                <a:gdLst>
                  <a:gd name="connsiteX0" fmla="*/ 453108 w 453656"/>
                  <a:gd name="connsiteY0" fmla="*/ 8771 h 311378"/>
                  <a:gd name="connsiteX1" fmla="*/ 449819 w 453656"/>
                  <a:gd name="connsiteY1" fmla="*/ 64687 h 311378"/>
                  <a:gd name="connsiteX2" fmla="*/ 446529 w 453656"/>
                  <a:gd name="connsiteY2" fmla="*/ 74555 h 311378"/>
                  <a:gd name="connsiteX3" fmla="*/ 443240 w 453656"/>
                  <a:gd name="connsiteY3" fmla="*/ 87712 h 311378"/>
                  <a:gd name="connsiteX4" fmla="*/ 436662 w 453656"/>
                  <a:gd name="connsiteY4" fmla="*/ 107447 h 311378"/>
                  <a:gd name="connsiteX5" fmla="*/ 433373 w 453656"/>
                  <a:gd name="connsiteY5" fmla="*/ 117315 h 311378"/>
                  <a:gd name="connsiteX6" fmla="*/ 426794 w 453656"/>
                  <a:gd name="connsiteY6" fmla="*/ 123893 h 311378"/>
                  <a:gd name="connsiteX7" fmla="*/ 423505 w 453656"/>
                  <a:gd name="connsiteY7" fmla="*/ 133761 h 311378"/>
                  <a:gd name="connsiteX8" fmla="*/ 403770 w 453656"/>
                  <a:gd name="connsiteY8" fmla="*/ 143628 h 311378"/>
                  <a:gd name="connsiteX9" fmla="*/ 397191 w 453656"/>
                  <a:gd name="connsiteY9" fmla="*/ 150207 h 311378"/>
                  <a:gd name="connsiteX10" fmla="*/ 364299 w 453656"/>
                  <a:gd name="connsiteY10" fmla="*/ 160075 h 311378"/>
                  <a:gd name="connsiteX11" fmla="*/ 344564 w 453656"/>
                  <a:gd name="connsiteY11" fmla="*/ 169942 h 311378"/>
                  <a:gd name="connsiteX12" fmla="*/ 288647 w 453656"/>
                  <a:gd name="connsiteY12" fmla="*/ 179810 h 311378"/>
                  <a:gd name="connsiteX13" fmla="*/ 268912 w 453656"/>
                  <a:gd name="connsiteY13" fmla="*/ 192967 h 311378"/>
                  <a:gd name="connsiteX14" fmla="*/ 259045 w 453656"/>
                  <a:gd name="connsiteY14" fmla="*/ 199545 h 311378"/>
                  <a:gd name="connsiteX15" fmla="*/ 249177 w 453656"/>
                  <a:gd name="connsiteY15" fmla="*/ 206123 h 311378"/>
                  <a:gd name="connsiteX16" fmla="*/ 236020 w 453656"/>
                  <a:gd name="connsiteY16" fmla="*/ 219280 h 311378"/>
                  <a:gd name="connsiteX17" fmla="*/ 229442 w 453656"/>
                  <a:gd name="connsiteY17" fmla="*/ 225859 h 311378"/>
                  <a:gd name="connsiteX18" fmla="*/ 193260 w 453656"/>
                  <a:gd name="connsiteY18" fmla="*/ 232437 h 311378"/>
                  <a:gd name="connsiteX19" fmla="*/ 183393 w 453656"/>
                  <a:gd name="connsiteY19" fmla="*/ 235726 h 311378"/>
                  <a:gd name="connsiteX20" fmla="*/ 176814 w 453656"/>
                  <a:gd name="connsiteY20" fmla="*/ 242305 h 311378"/>
                  <a:gd name="connsiteX21" fmla="*/ 140633 w 453656"/>
                  <a:gd name="connsiteY21" fmla="*/ 248883 h 311378"/>
                  <a:gd name="connsiteX22" fmla="*/ 120898 w 453656"/>
                  <a:gd name="connsiteY22" fmla="*/ 262040 h 311378"/>
                  <a:gd name="connsiteX23" fmla="*/ 114319 w 453656"/>
                  <a:gd name="connsiteY23" fmla="*/ 268618 h 311378"/>
                  <a:gd name="connsiteX24" fmla="*/ 94584 w 453656"/>
                  <a:gd name="connsiteY24" fmla="*/ 275197 h 311378"/>
                  <a:gd name="connsiteX25" fmla="*/ 81427 w 453656"/>
                  <a:gd name="connsiteY25" fmla="*/ 291643 h 311378"/>
                  <a:gd name="connsiteX26" fmla="*/ 71560 w 453656"/>
                  <a:gd name="connsiteY26" fmla="*/ 298221 h 311378"/>
                  <a:gd name="connsiteX27" fmla="*/ 64981 w 453656"/>
                  <a:gd name="connsiteY27" fmla="*/ 304800 h 311378"/>
                  <a:gd name="connsiteX28" fmla="*/ 41957 w 453656"/>
                  <a:gd name="connsiteY28" fmla="*/ 311378 h 311378"/>
                  <a:gd name="connsiteX29" fmla="*/ 28800 w 453656"/>
                  <a:gd name="connsiteY29" fmla="*/ 308089 h 311378"/>
                  <a:gd name="connsiteX30" fmla="*/ 12354 w 453656"/>
                  <a:gd name="connsiteY30" fmla="*/ 304800 h 311378"/>
                  <a:gd name="connsiteX31" fmla="*/ 5775 w 453656"/>
                  <a:gd name="connsiteY31" fmla="*/ 298221 h 311378"/>
                  <a:gd name="connsiteX32" fmla="*/ 2486 w 453656"/>
                  <a:gd name="connsiteY32" fmla="*/ 288354 h 311378"/>
                  <a:gd name="connsiteX33" fmla="*/ 18932 w 453656"/>
                  <a:gd name="connsiteY33" fmla="*/ 225859 h 311378"/>
                  <a:gd name="connsiteX34" fmla="*/ 28800 w 453656"/>
                  <a:gd name="connsiteY34" fmla="*/ 215991 h 311378"/>
                  <a:gd name="connsiteX35" fmla="*/ 48535 w 453656"/>
                  <a:gd name="connsiteY35" fmla="*/ 209413 h 311378"/>
                  <a:gd name="connsiteX36" fmla="*/ 64981 w 453656"/>
                  <a:gd name="connsiteY36" fmla="*/ 202834 h 311378"/>
                  <a:gd name="connsiteX37" fmla="*/ 88006 w 453656"/>
                  <a:gd name="connsiteY37" fmla="*/ 192967 h 311378"/>
                  <a:gd name="connsiteX38" fmla="*/ 107741 w 453656"/>
                  <a:gd name="connsiteY38" fmla="*/ 176521 h 311378"/>
                  <a:gd name="connsiteX39" fmla="*/ 127476 w 453656"/>
                  <a:gd name="connsiteY39" fmla="*/ 163364 h 311378"/>
                  <a:gd name="connsiteX40" fmla="*/ 150501 w 453656"/>
                  <a:gd name="connsiteY40" fmla="*/ 150207 h 311378"/>
                  <a:gd name="connsiteX41" fmla="*/ 160368 w 453656"/>
                  <a:gd name="connsiteY41" fmla="*/ 143628 h 311378"/>
                  <a:gd name="connsiteX42" fmla="*/ 186682 w 453656"/>
                  <a:gd name="connsiteY42" fmla="*/ 133761 h 311378"/>
                  <a:gd name="connsiteX43" fmla="*/ 212996 w 453656"/>
                  <a:gd name="connsiteY43" fmla="*/ 120604 h 311378"/>
                  <a:gd name="connsiteX44" fmla="*/ 222863 w 453656"/>
                  <a:gd name="connsiteY44" fmla="*/ 114026 h 311378"/>
                  <a:gd name="connsiteX45" fmla="*/ 245888 w 453656"/>
                  <a:gd name="connsiteY45" fmla="*/ 107447 h 311378"/>
                  <a:gd name="connsiteX46" fmla="*/ 268912 w 453656"/>
                  <a:gd name="connsiteY46" fmla="*/ 97580 h 311378"/>
                  <a:gd name="connsiteX47" fmla="*/ 288647 w 453656"/>
                  <a:gd name="connsiteY47" fmla="*/ 84423 h 311378"/>
                  <a:gd name="connsiteX48" fmla="*/ 308383 w 453656"/>
                  <a:gd name="connsiteY48" fmla="*/ 71266 h 311378"/>
                  <a:gd name="connsiteX49" fmla="*/ 311672 w 453656"/>
                  <a:gd name="connsiteY49" fmla="*/ 61398 h 311378"/>
                  <a:gd name="connsiteX50" fmla="*/ 337986 w 453656"/>
                  <a:gd name="connsiteY50" fmla="*/ 41663 h 311378"/>
                  <a:gd name="connsiteX51" fmla="*/ 347853 w 453656"/>
                  <a:gd name="connsiteY51" fmla="*/ 35085 h 311378"/>
                  <a:gd name="connsiteX52" fmla="*/ 403770 w 453656"/>
                  <a:gd name="connsiteY52" fmla="*/ 25217 h 311378"/>
                  <a:gd name="connsiteX53" fmla="*/ 423505 w 453656"/>
                  <a:gd name="connsiteY53" fmla="*/ 18639 h 311378"/>
                  <a:gd name="connsiteX54" fmla="*/ 446529 w 453656"/>
                  <a:gd name="connsiteY54" fmla="*/ 12060 h 311378"/>
                  <a:gd name="connsiteX55" fmla="*/ 453108 w 453656"/>
                  <a:gd name="connsiteY55" fmla="*/ 8771 h 311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53656" h="311378">
                    <a:moveTo>
                      <a:pt x="453108" y="8771"/>
                    </a:moveTo>
                    <a:cubicBezTo>
                      <a:pt x="453656" y="17542"/>
                      <a:pt x="451677" y="46109"/>
                      <a:pt x="449819" y="64687"/>
                    </a:cubicBezTo>
                    <a:cubicBezTo>
                      <a:pt x="449474" y="68137"/>
                      <a:pt x="447482" y="71221"/>
                      <a:pt x="446529" y="74555"/>
                    </a:cubicBezTo>
                    <a:cubicBezTo>
                      <a:pt x="445287" y="78902"/>
                      <a:pt x="444539" y="83382"/>
                      <a:pt x="443240" y="87712"/>
                    </a:cubicBezTo>
                    <a:cubicBezTo>
                      <a:pt x="441248" y="94354"/>
                      <a:pt x="438855" y="100869"/>
                      <a:pt x="436662" y="107447"/>
                    </a:cubicBezTo>
                    <a:cubicBezTo>
                      <a:pt x="435566" y="110736"/>
                      <a:pt x="435825" y="114863"/>
                      <a:pt x="433373" y="117315"/>
                    </a:cubicBezTo>
                    <a:lnTo>
                      <a:pt x="426794" y="123893"/>
                    </a:lnTo>
                    <a:cubicBezTo>
                      <a:pt x="425698" y="127182"/>
                      <a:pt x="425671" y="131054"/>
                      <a:pt x="423505" y="133761"/>
                    </a:cubicBezTo>
                    <a:cubicBezTo>
                      <a:pt x="418868" y="139557"/>
                      <a:pt x="410269" y="141462"/>
                      <a:pt x="403770" y="143628"/>
                    </a:cubicBezTo>
                    <a:cubicBezTo>
                      <a:pt x="401577" y="145821"/>
                      <a:pt x="399965" y="148820"/>
                      <a:pt x="397191" y="150207"/>
                    </a:cubicBezTo>
                    <a:cubicBezTo>
                      <a:pt x="378798" y="159403"/>
                      <a:pt x="386035" y="145584"/>
                      <a:pt x="364299" y="160075"/>
                    </a:cubicBezTo>
                    <a:cubicBezTo>
                      <a:pt x="351547" y="168576"/>
                      <a:pt x="358182" y="165403"/>
                      <a:pt x="344564" y="169942"/>
                    </a:cubicBezTo>
                    <a:cubicBezTo>
                      <a:pt x="324113" y="190397"/>
                      <a:pt x="352876" y="164518"/>
                      <a:pt x="288647" y="179810"/>
                    </a:cubicBezTo>
                    <a:cubicBezTo>
                      <a:pt x="280956" y="181641"/>
                      <a:pt x="275490" y="188581"/>
                      <a:pt x="268912" y="192967"/>
                    </a:cubicBezTo>
                    <a:lnTo>
                      <a:pt x="259045" y="199545"/>
                    </a:lnTo>
                    <a:cubicBezTo>
                      <a:pt x="255756" y="201738"/>
                      <a:pt x="251972" y="203328"/>
                      <a:pt x="249177" y="206123"/>
                    </a:cubicBezTo>
                    <a:lnTo>
                      <a:pt x="236020" y="219280"/>
                    </a:lnTo>
                    <a:cubicBezTo>
                      <a:pt x="233827" y="221473"/>
                      <a:pt x="232384" y="224878"/>
                      <a:pt x="229442" y="225859"/>
                    </a:cubicBezTo>
                    <a:cubicBezTo>
                      <a:pt x="211188" y="231943"/>
                      <a:pt x="223014" y="228718"/>
                      <a:pt x="193260" y="232437"/>
                    </a:cubicBezTo>
                    <a:cubicBezTo>
                      <a:pt x="189971" y="233533"/>
                      <a:pt x="186366" y="233942"/>
                      <a:pt x="183393" y="235726"/>
                    </a:cubicBezTo>
                    <a:cubicBezTo>
                      <a:pt x="180734" y="237322"/>
                      <a:pt x="179588" y="240918"/>
                      <a:pt x="176814" y="242305"/>
                    </a:cubicBezTo>
                    <a:cubicBezTo>
                      <a:pt x="170611" y="245407"/>
                      <a:pt x="143308" y="248501"/>
                      <a:pt x="140633" y="248883"/>
                    </a:cubicBezTo>
                    <a:cubicBezTo>
                      <a:pt x="134055" y="253269"/>
                      <a:pt x="126489" y="256450"/>
                      <a:pt x="120898" y="262040"/>
                    </a:cubicBezTo>
                    <a:cubicBezTo>
                      <a:pt x="118705" y="264233"/>
                      <a:pt x="117093" y="267231"/>
                      <a:pt x="114319" y="268618"/>
                    </a:cubicBezTo>
                    <a:cubicBezTo>
                      <a:pt x="108117" y="271719"/>
                      <a:pt x="94584" y="275197"/>
                      <a:pt x="94584" y="275197"/>
                    </a:cubicBezTo>
                    <a:cubicBezTo>
                      <a:pt x="89699" y="282524"/>
                      <a:pt x="88123" y="286286"/>
                      <a:pt x="81427" y="291643"/>
                    </a:cubicBezTo>
                    <a:cubicBezTo>
                      <a:pt x="78340" y="294112"/>
                      <a:pt x="74647" y="295752"/>
                      <a:pt x="71560" y="298221"/>
                    </a:cubicBezTo>
                    <a:cubicBezTo>
                      <a:pt x="69138" y="300158"/>
                      <a:pt x="67640" y="303204"/>
                      <a:pt x="64981" y="304800"/>
                    </a:cubicBezTo>
                    <a:cubicBezTo>
                      <a:pt x="61610" y="306823"/>
                      <a:pt x="44415" y="310764"/>
                      <a:pt x="41957" y="311378"/>
                    </a:cubicBezTo>
                    <a:cubicBezTo>
                      <a:pt x="37571" y="310282"/>
                      <a:pt x="33213" y="309070"/>
                      <a:pt x="28800" y="308089"/>
                    </a:cubicBezTo>
                    <a:cubicBezTo>
                      <a:pt x="23343" y="306876"/>
                      <a:pt x="17493" y="307002"/>
                      <a:pt x="12354" y="304800"/>
                    </a:cubicBezTo>
                    <a:cubicBezTo>
                      <a:pt x="9503" y="303578"/>
                      <a:pt x="7968" y="300414"/>
                      <a:pt x="5775" y="298221"/>
                    </a:cubicBezTo>
                    <a:cubicBezTo>
                      <a:pt x="4679" y="294932"/>
                      <a:pt x="2486" y="291821"/>
                      <a:pt x="2486" y="288354"/>
                    </a:cubicBezTo>
                    <a:cubicBezTo>
                      <a:pt x="2486" y="260669"/>
                      <a:pt x="0" y="244791"/>
                      <a:pt x="18932" y="225859"/>
                    </a:cubicBezTo>
                    <a:cubicBezTo>
                      <a:pt x="22221" y="222570"/>
                      <a:pt x="24734" y="218250"/>
                      <a:pt x="28800" y="215991"/>
                    </a:cubicBezTo>
                    <a:cubicBezTo>
                      <a:pt x="34862" y="212624"/>
                      <a:pt x="42097" y="211988"/>
                      <a:pt x="48535" y="209413"/>
                    </a:cubicBezTo>
                    <a:cubicBezTo>
                      <a:pt x="54017" y="207220"/>
                      <a:pt x="59700" y="205475"/>
                      <a:pt x="64981" y="202834"/>
                    </a:cubicBezTo>
                    <a:cubicBezTo>
                      <a:pt x="87692" y="191478"/>
                      <a:pt x="60628" y="199811"/>
                      <a:pt x="88006" y="192967"/>
                    </a:cubicBezTo>
                    <a:cubicBezTo>
                      <a:pt x="96988" y="183984"/>
                      <a:pt x="94706" y="185646"/>
                      <a:pt x="107741" y="176521"/>
                    </a:cubicBezTo>
                    <a:cubicBezTo>
                      <a:pt x="114218" y="171987"/>
                      <a:pt x="121151" y="168108"/>
                      <a:pt x="127476" y="163364"/>
                    </a:cubicBezTo>
                    <a:cubicBezTo>
                      <a:pt x="143407" y="151416"/>
                      <a:pt x="135432" y="155229"/>
                      <a:pt x="150501" y="150207"/>
                    </a:cubicBezTo>
                    <a:cubicBezTo>
                      <a:pt x="153790" y="148014"/>
                      <a:pt x="156832" y="145396"/>
                      <a:pt x="160368" y="143628"/>
                    </a:cubicBezTo>
                    <a:cubicBezTo>
                      <a:pt x="206994" y="120314"/>
                      <a:pt x="155380" y="147989"/>
                      <a:pt x="186682" y="133761"/>
                    </a:cubicBezTo>
                    <a:cubicBezTo>
                      <a:pt x="195610" y="129703"/>
                      <a:pt x="204836" y="126044"/>
                      <a:pt x="212996" y="120604"/>
                    </a:cubicBezTo>
                    <a:cubicBezTo>
                      <a:pt x="216285" y="118411"/>
                      <a:pt x="219327" y="115794"/>
                      <a:pt x="222863" y="114026"/>
                    </a:cubicBezTo>
                    <a:cubicBezTo>
                      <a:pt x="227586" y="111664"/>
                      <a:pt x="241667" y="108502"/>
                      <a:pt x="245888" y="107447"/>
                    </a:cubicBezTo>
                    <a:cubicBezTo>
                      <a:pt x="281805" y="83502"/>
                      <a:pt x="226430" y="118821"/>
                      <a:pt x="268912" y="97580"/>
                    </a:cubicBezTo>
                    <a:cubicBezTo>
                      <a:pt x="275984" y="94044"/>
                      <a:pt x="281576" y="87959"/>
                      <a:pt x="288647" y="84423"/>
                    </a:cubicBezTo>
                    <a:cubicBezTo>
                      <a:pt x="304578" y="76457"/>
                      <a:pt x="298337" y="81311"/>
                      <a:pt x="308383" y="71266"/>
                    </a:cubicBezTo>
                    <a:cubicBezTo>
                      <a:pt x="309479" y="67977"/>
                      <a:pt x="309592" y="64172"/>
                      <a:pt x="311672" y="61398"/>
                    </a:cubicBezTo>
                    <a:cubicBezTo>
                      <a:pt x="324270" y="44600"/>
                      <a:pt x="323580" y="46464"/>
                      <a:pt x="337986" y="41663"/>
                    </a:cubicBezTo>
                    <a:cubicBezTo>
                      <a:pt x="341275" y="39470"/>
                      <a:pt x="344241" y="36690"/>
                      <a:pt x="347853" y="35085"/>
                    </a:cubicBezTo>
                    <a:cubicBezTo>
                      <a:pt x="369266" y="25568"/>
                      <a:pt x="377817" y="27576"/>
                      <a:pt x="403770" y="25217"/>
                    </a:cubicBezTo>
                    <a:cubicBezTo>
                      <a:pt x="410348" y="23024"/>
                      <a:pt x="416778" y="20321"/>
                      <a:pt x="423505" y="18639"/>
                    </a:cubicBezTo>
                    <a:cubicBezTo>
                      <a:pt x="427718" y="17586"/>
                      <a:pt x="441812" y="14418"/>
                      <a:pt x="446529" y="12060"/>
                    </a:cubicBezTo>
                    <a:cubicBezTo>
                      <a:pt x="447916" y="11367"/>
                      <a:pt x="452560" y="0"/>
                      <a:pt x="453108" y="8771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0" name="Полилиния 49"/>
              <p:cNvSpPr/>
              <p:nvPr/>
            </p:nvSpPr>
            <p:spPr>
              <a:xfrm>
                <a:off x="4078040" y="3454400"/>
                <a:ext cx="1533188" cy="917581"/>
              </a:xfrm>
              <a:custGeom>
                <a:avLst/>
                <a:gdLst>
                  <a:gd name="connsiteX0" fmla="*/ 1056111 w 1533046"/>
                  <a:gd name="connsiteY0" fmla="*/ 6285 h 917396"/>
                  <a:gd name="connsiteX1" fmla="*/ 1033086 w 1533046"/>
                  <a:gd name="connsiteY1" fmla="*/ 6285 h 917396"/>
                  <a:gd name="connsiteX2" fmla="*/ 1019929 w 1533046"/>
                  <a:gd name="connsiteY2" fmla="*/ 19442 h 917396"/>
                  <a:gd name="connsiteX3" fmla="*/ 1016640 w 1533046"/>
                  <a:gd name="connsiteY3" fmla="*/ 29310 h 917396"/>
                  <a:gd name="connsiteX4" fmla="*/ 1000194 w 1533046"/>
                  <a:gd name="connsiteY4" fmla="*/ 45756 h 917396"/>
                  <a:gd name="connsiteX5" fmla="*/ 996905 w 1533046"/>
                  <a:gd name="connsiteY5" fmla="*/ 55624 h 917396"/>
                  <a:gd name="connsiteX6" fmla="*/ 983748 w 1533046"/>
                  <a:gd name="connsiteY6" fmla="*/ 75359 h 917396"/>
                  <a:gd name="connsiteX7" fmla="*/ 980459 w 1533046"/>
                  <a:gd name="connsiteY7" fmla="*/ 85226 h 917396"/>
                  <a:gd name="connsiteX8" fmla="*/ 957434 w 1533046"/>
                  <a:gd name="connsiteY8" fmla="*/ 108251 h 917396"/>
                  <a:gd name="connsiteX9" fmla="*/ 947567 w 1533046"/>
                  <a:gd name="connsiteY9" fmla="*/ 118119 h 917396"/>
                  <a:gd name="connsiteX10" fmla="*/ 917964 w 1533046"/>
                  <a:gd name="connsiteY10" fmla="*/ 134565 h 917396"/>
                  <a:gd name="connsiteX11" fmla="*/ 911385 w 1533046"/>
                  <a:gd name="connsiteY11" fmla="*/ 141143 h 917396"/>
                  <a:gd name="connsiteX12" fmla="*/ 901518 w 1533046"/>
                  <a:gd name="connsiteY12" fmla="*/ 147721 h 917396"/>
                  <a:gd name="connsiteX13" fmla="*/ 881783 w 1533046"/>
                  <a:gd name="connsiteY13" fmla="*/ 164167 h 917396"/>
                  <a:gd name="connsiteX14" fmla="*/ 871915 w 1533046"/>
                  <a:gd name="connsiteY14" fmla="*/ 167457 h 917396"/>
                  <a:gd name="connsiteX15" fmla="*/ 852180 w 1533046"/>
                  <a:gd name="connsiteY15" fmla="*/ 180614 h 917396"/>
                  <a:gd name="connsiteX16" fmla="*/ 832444 w 1533046"/>
                  <a:gd name="connsiteY16" fmla="*/ 197060 h 917396"/>
                  <a:gd name="connsiteX17" fmla="*/ 819288 w 1533046"/>
                  <a:gd name="connsiteY17" fmla="*/ 203638 h 917396"/>
                  <a:gd name="connsiteX18" fmla="*/ 812709 w 1533046"/>
                  <a:gd name="connsiteY18" fmla="*/ 210216 h 917396"/>
                  <a:gd name="connsiteX19" fmla="*/ 786396 w 1533046"/>
                  <a:gd name="connsiteY19" fmla="*/ 223373 h 917396"/>
                  <a:gd name="connsiteX20" fmla="*/ 763371 w 1533046"/>
                  <a:gd name="connsiteY20" fmla="*/ 236530 h 917396"/>
                  <a:gd name="connsiteX21" fmla="*/ 743636 w 1533046"/>
                  <a:gd name="connsiteY21" fmla="*/ 249687 h 917396"/>
                  <a:gd name="connsiteX22" fmla="*/ 730479 w 1533046"/>
                  <a:gd name="connsiteY22" fmla="*/ 259555 h 917396"/>
                  <a:gd name="connsiteX23" fmla="*/ 707455 w 1533046"/>
                  <a:gd name="connsiteY23" fmla="*/ 266133 h 917396"/>
                  <a:gd name="connsiteX24" fmla="*/ 691009 w 1533046"/>
                  <a:gd name="connsiteY24" fmla="*/ 272711 h 917396"/>
                  <a:gd name="connsiteX25" fmla="*/ 674562 w 1533046"/>
                  <a:gd name="connsiteY25" fmla="*/ 276001 h 917396"/>
                  <a:gd name="connsiteX26" fmla="*/ 661406 w 1533046"/>
                  <a:gd name="connsiteY26" fmla="*/ 279290 h 917396"/>
                  <a:gd name="connsiteX27" fmla="*/ 621935 w 1533046"/>
                  <a:gd name="connsiteY27" fmla="*/ 289157 h 917396"/>
                  <a:gd name="connsiteX28" fmla="*/ 615357 w 1533046"/>
                  <a:gd name="connsiteY28" fmla="*/ 295736 h 917396"/>
                  <a:gd name="connsiteX29" fmla="*/ 579175 w 1533046"/>
                  <a:gd name="connsiteY29" fmla="*/ 308893 h 917396"/>
                  <a:gd name="connsiteX30" fmla="*/ 569308 w 1533046"/>
                  <a:gd name="connsiteY30" fmla="*/ 312182 h 917396"/>
                  <a:gd name="connsiteX31" fmla="*/ 559440 w 1533046"/>
                  <a:gd name="connsiteY31" fmla="*/ 322050 h 917396"/>
                  <a:gd name="connsiteX32" fmla="*/ 546283 w 1533046"/>
                  <a:gd name="connsiteY32" fmla="*/ 328628 h 917396"/>
                  <a:gd name="connsiteX33" fmla="*/ 536416 w 1533046"/>
                  <a:gd name="connsiteY33" fmla="*/ 335206 h 917396"/>
                  <a:gd name="connsiteX34" fmla="*/ 523259 w 1533046"/>
                  <a:gd name="connsiteY34" fmla="*/ 345074 h 917396"/>
                  <a:gd name="connsiteX35" fmla="*/ 516680 w 1533046"/>
                  <a:gd name="connsiteY35" fmla="*/ 354942 h 917396"/>
                  <a:gd name="connsiteX36" fmla="*/ 506813 w 1533046"/>
                  <a:gd name="connsiteY36" fmla="*/ 358231 h 917396"/>
                  <a:gd name="connsiteX37" fmla="*/ 496945 w 1533046"/>
                  <a:gd name="connsiteY37" fmla="*/ 368098 h 917396"/>
                  <a:gd name="connsiteX38" fmla="*/ 490367 w 1533046"/>
                  <a:gd name="connsiteY38" fmla="*/ 377966 h 917396"/>
                  <a:gd name="connsiteX39" fmla="*/ 473921 w 1533046"/>
                  <a:gd name="connsiteY39" fmla="*/ 394412 h 917396"/>
                  <a:gd name="connsiteX40" fmla="*/ 460764 w 1533046"/>
                  <a:gd name="connsiteY40" fmla="*/ 414147 h 917396"/>
                  <a:gd name="connsiteX41" fmla="*/ 447607 w 1533046"/>
                  <a:gd name="connsiteY41" fmla="*/ 443750 h 917396"/>
                  <a:gd name="connsiteX42" fmla="*/ 434450 w 1533046"/>
                  <a:gd name="connsiteY42" fmla="*/ 456907 h 917396"/>
                  <a:gd name="connsiteX43" fmla="*/ 424583 w 1533046"/>
                  <a:gd name="connsiteY43" fmla="*/ 466775 h 917396"/>
                  <a:gd name="connsiteX44" fmla="*/ 404847 w 1533046"/>
                  <a:gd name="connsiteY44" fmla="*/ 479932 h 917396"/>
                  <a:gd name="connsiteX45" fmla="*/ 368666 w 1533046"/>
                  <a:gd name="connsiteY45" fmla="*/ 493088 h 917396"/>
                  <a:gd name="connsiteX46" fmla="*/ 355509 w 1533046"/>
                  <a:gd name="connsiteY46" fmla="*/ 499667 h 917396"/>
                  <a:gd name="connsiteX47" fmla="*/ 339063 w 1533046"/>
                  <a:gd name="connsiteY47" fmla="*/ 512824 h 917396"/>
                  <a:gd name="connsiteX48" fmla="*/ 329196 w 1533046"/>
                  <a:gd name="connsiteY48" fmla="*/ 519402 h 917396"/>
                  <a:gd name="connsiteX49" fmla="*/ 309460 w 1533046"/>
                  <a:gd name="connsiteY49" fmla="*/ 535848 h 917396"/>
                  <a:gd name="connsiteX50" fmla="*/ 299593 w 1533046"/>
                  <a:gd name="connsiteY50" fmla="*/ 539137 h 917396"/>
                  <a:gd name="connsiteX51" fmla="*/ 283147 w 1533046"/>
                  <a:gd name="connsiteY51" fmla="*/ 552294 h 917396"/>
                  <a:gd name="connsiteX52" fmla="*/ 266701 w 1533046"/>
                  <a:gd name="connsiteY52" fmla="*/ 565451 h 917396"/>
                  <a:gd name="connsiteX53" fmla="*/ 253544 w 1533046"/>
                  <a:gd name="connsiteY53" fmla="*/ 581897 h 917396"/>
                  <a:gd name="connsiteX54" fmla="*/ 246965 w 1533046"/>
                  <a:gd name="connsiteY54" fmla="*/ 591765 h 917396"/>
                  <a:gd name="connsiteX55" fmla="*/ 237098 w 1533046"/>
                  <a:gd name="connsiteY55" fmla="*/ 604921 h 917396"/>
                  <a:gd name="connsiteX56" fmla="*/ 230519 w 1533046"/>
                  <a:gd name="connsiteY56" fmla="*/ 614789 h 917396"/>
                  <a:gd name="connsiteX57" fmla="*/ 214073 w 1533046"/>
                  <a:gd name="connsiteY57" fmla="*/ 631235 h 917396"/>
                  <a:gd name="connsiteX58" fmla="*/ 200916 w 1533046"/>
                  <a:gd name="connsiteY58" fmla="*/ 634524 h 917396"/>
                  <a:gd name="connsiteX59" fmla="*/ 168024 w 1533046"/>
                  <a:gd name="connsiteY59" fmla="*/ 664127 h 917396"/>
                  <a:gd name="connsiteX60" fmla="*/ 164735 w 1533046"/>
                  <a:gd name="connsiteY60" fmla="*/ 673995 h 917396"/>
                  <a:gd name="connsiteX61" fmla="*/ 148289 w 1533046"/>
                  <a:gd name="connsiteY61" fmla="*/ 693730 h 917396"/>
                  <a:gd name="connsiteX62" fmla="*/ 135132 w 1533046"/>
                  <a:gd name="connsiteY62" fmla="*/ 710176 h 917396"/>
                  <a:gd name="connsiteX63" fmla="*/ 128554 w 1533046"/>
                  <a:gd name="connsiteY63" fmla="*/ 723333 h 917396"/>
                  <a:gd name="connsiteX64" fmla="*/ 118686 w 1533046"/>
                  <a:gd name="connsiteY64" fmla="*/ 729911 h 917396"/>
                  <a:gd name="connsiteX65" fmla="*/ 102240 w 1533046"/>
                  <a:gd name="connsiteY65" fmla="*/ 739779 h 917396"/>
                  <a:gd name="connsiteX66" fmla="*/ 92373 w 1533046"/>
                  <a:gd name="connsiteY66" fmla="*/ 746357 h 917396"/>
                  <a:gd name="connsiteX67" fmla="*/ 66059 w 1533046"/>
                  <a:gd name="connsiteY67" fmla="*/ 766093 h 917396"/>
                  <a:gd name="connsiteX68" fmla="*/ 36456 w 1533046"/>
                  <a:gd name="connsiteY68" fmla="*/ 772671 h 917396"/>
                  <a:gd name="connsiteX69" fmla="*/ 23299 w 1533046"/>
                  <a:gd name="connsiteY69" fmla="*/ 798985 h 917396"/>
                  <a:gd name="connsiteX70" fmla="*/ 20010 w 1533046"/>
                  <a:gd name="connsiteY70" fmla="*/ 808852 h 917396"/>
                  <a:gd name="connsiteX71" fmla="*/ 6853 w 1533046"/>
                  <a:gd name="connsiteY71" fmla="*/ 812142 h 917396"/>
                  <a:gd name="connsiteX72" fmla="*/ 3564 w 1533046"/>
                  <a:gd name="connsiteY72" fmla="*/ 861480 h 917396"/>
                  <a:gd name="connsiteX73" fmla="*/ 275 w 1533046"/>
                  <a:gd name="connsiteY73" fmla="*/ 871347 h 917396"/>
                  <a:gd name="connsiteX74" fmla="*/ 3564 w 1533046"/>
                  <a:gd name="connsiteY74" fmla="*/ 900950 h 917396"/>
                  <a:gd name="connsiteX75" fmla="*/ 26588 w 1533046"/>
                  <a:gd name="connsiteY75" fmla="*/ 917396 h 917396"/>
                  <a:gd name="connsiteX76" fmla="*/ 102240 w 1533046"/>
                  <a:gd name="connsiteY76" fmla="*/ 914107 h 917396"/>
                  <a:gd name="connsiteX77" fmla="*/ 115397 w 1533046"/>
                  <a:gd name="connsiteY77" fmla="*/ 910818 h 917396"/>
                  <a:gd name="connsiteX78" fmla="*/ 148289 w 1533046"/>
                  <a:gd name="connsiteY78" fmla="*/ 904239 h 917396"/>
                  <a:gd name="connsiteX79" fmla="*/ 161446 w 1533046"/>
                  <a:gd name="connsiteY79" fmla="*/ 900950 h 917396"/>
                  <a:gd name="connsiteX80" fmla="*/ 181181 w 1533046"/>
                  <a:gd name="connsiteY80" fmla="*/ 897661 h 917396"/>
                  <a:gd name="connsiteX81" fmla="*/ 197627 w 1533046"/>
                  <a:gd name="connsiteY81" fmla="*/ 894372 h 917396"/>
                  <a:gd name="connsiteX82" fmla="*/ 207495 w 1533046"/>
                  <a:gd name="connsiteY82" fmla="*/ 887793 h 917396"/>
                  <a:gd name="connsiteX83" fmla="*/ 250255 w 1533046"/>
                  <a:gd name="connsiteY83" fmla="*/ 881215 h 917396"/>
                  <a:gd name="connsiteX84" fmla="*/ 260122 w 1533046"/>
                  <a:gd name="connsiteY84" fmla="*/ 877926 h 917396"/>
                  <a:gd name="connsiteX85" fmla="*/ 302882 w 1533046"/>
                  <a:gd name="connsiteY85" fmla="*/ 871347 h 917396"/>
                  <a:gd name="connsiteX86" fmla="*/ 345642 w 1533046"/>
                  <a:gd name="connsiteY86" fmla="*/ 858191 h 917396"/>
                  <a:gd name="connsiteX87" fmla="*/ 368666 w 1533046"/>
                  <a:gd name="connsiteY87" fmla="*/ 854901 h 917396"/>
                  <a:gd name="connsiteX88" fmla="*/ 394980 w 1533046"/>
                  <a:gd name="connsiteY88" fmla="*/ 848323 h 917396"/>
                  <a:gd name="connsiteX89" fmla="*/ 418004 w 1533046"/>
                  <a:gd name="connsiteY89" fmla="*/ 845034 h 917396"/>
                  <a:gd name="connsiteX90" fmla="*/ 444318 w 1533046"/>
                  <a:gd name="connsiteY90" fmla="*/ 838455 h 917396"/>
                  <a:gd name="connsiteX91" fmla="*/ 473921 w 1533046"/>
                  <a:gd name="connsiteY91" fmla="*/ 835166 h 917396"/>
                  <a:gd name="connsiteX92" fmla="*/ 490367 w 1533046"/>
                  <a:gd name="connsiteY92" fmla="*/ 831877 h 917396"/>
                  <a:gd name="connsiteX93" fmla="*/ 533127 w 1533046"/>
                  <a:gd name="connsiteY93" fmla="*/ 812142 h 917396"/>
                  <a:gd name="connsiteX94" fmla="*/ 552862 w 1533046"/>
                  <a:gd name="connsiteY94" fmla="*/ 798985 h 917396"/>
                  <a:gd name="connsiteX95" fmla="*/ 569308 w 1533046"/>
                  <a:gd name="connsiteY95" fmla="*/ 785828 h 917396"/>
                  <a:gd name="connsiteX96" fmla="*/ 589043 w 1533046"/>
                  <a:gd name="connsiteY96" fmla="*/ 766093 h 917396"/>
                  <a:gd name="connsiteX97" fmla="*/ 608778 w 1533046"/>
                  <a:gd name="connsiteY97" fmla="*/ 746357 h 917396"/>
                  <a:gd name="connsiteX98" fmla="*/ 621935 w 1533046"/>
                  <a:gd name="connsiteY98" fmla="*/ 729911 h 917396"/>
                  <a:gd name="connsiteX99" fmla="*/ 638381 w 1533046"/>
                  <a:gd name="connsiteY99" fmla="*/ 716755 h 917396"/>
                  <a:gd name="connsiteX100" fmla="*/ 651538 w 1533046"/>
                  <a:gd name="connsiteY100" fmla="*/ 700309 h 917396"/>
                  <a:gd name="connsiteX101" fmla="*/ 661406 w 1533046"/>
                  <a:gd name="connsiteY101" fmla="*/ 693730 h 917396"/>
                  <a:gd name="connsiteX102" fmla="*/ 671273 w 1533046"/>
                  <a:gd name="connsiteY102" fmla="*/ 683862 h 917396"/>
                  <a:gd name="connsiteX103" fmla="*/ 684430 w 1533046"/>
                  <a:gd name="connsiteY103" fmla="*/ 673995 h 917396"/>
                  <a:gd name="connsiteX104" fmla="*/ 694298 w 1533046"/>
                  <a:gd name="connsiteY104" fmla="*/ 664127 h 917396"/>
                  <a:gd name="connsiteX105" fmla="*/ 714033 w 1533046"/>
                  <a:gd name="connsiteY105" fmla="*/ 657549 h 917396"/>
                  <a:gd name="connsiteX106" fmla="*/ 753503 w 1533046"/>
                  <a:gd name="connsiteY106" fmla="*/ 624657 h 917396"/>
                  <a:gd name="connsiteX107" fmla="*/ 776528 w 1533046"/>
                  <a:gd name="connsiteY107" fmla="*/ 611500 h 917396"/>
                  <a:gd name="connsiteX108" fmla="*/ 792974 w 1533046"/>
                  <a:gd name="connsiteY108" fmla="*/ 595054 h 917396"/>
                  <a:gd name="connsiteX109" fmla="*/ 822577 w 1533046"/>
                  <a:gd name="connsiteY109" fmla="*/ 575319 h 917396"/>
                  <a:gd name="connsiteX110" fmla="*/ 848891 w 1533046"/>
                  <a:gd name="connsiteY110" fmla="*/ 555583 h 917396"/>
                  <a:gd name="connsiteX111" fmla="*/ 858758 w 1533046"/>
                  <a:gd name="connsiteY111" fmla="*/ 545716 h 917396"/>
                  <a:gd name="connsiteX112" fmla="*/ 875204 w 1533046"/>
                  <a:gd name="connsiteY112" fmla="*/ 532559 h 917396"/>
                  <a:gd name="connsiteX113" fmla="*/ 885072 w 1533046"/>
                  <a:gd name="connsiteY113" fmla="*/ 525980 h 917396"/>
                  <a:gd name="connsiteX114" fmla="*/ 901518 w 1533046"/>
                  <a:gd name="connsiteY114" fmla="*/ 509534 h 917396"/>
                  <a:gd name="connsiteX115" fmla="*/ 908096 w 1533046"/>
                  <a:gd name="connsiteY115" fmla="*/ 499667 h 917396"/>
                  <a:gd name="connsiteX116" fmla="*/ 921253 w 1533046"/>
                  <a:gd name="connsiteY116" fmla="*/ 486510 h 917396"/>
                  <a:gd name="connsiteX117" fmla="*/ 927832 w 1533046"/>
                  <a:gd name="connsiteY117" fmla="*/ 476642 h 917396"/>
                  <a:gd name="connsiteX118" fmla="*/ 937699 w 1533046"/>
                  <a:gd name="connsiteY118" fmla="*/ 463485 h 917396"/>
                  <a:gd name="connsiteX119" fmla="*/ 954145 w 1533046"/>
                  <a:gd name="connsiteY119" fmla="*/ 443750 h 917396"/>
                  <a:gd name="connsiteX120" fmla="*/ 964013 w 1533046"/>
                  <a:gd name="connsiteY120" fmla="*/ 427304 h 917396"/>
                  <a:gd name="connsiteX121" fmla="*/ 970591 w 1533046"/>
                  <a:gd name="connsiteY121" fmla="*/ 404280 h 917396"/>
                  <a:gd name="connsiteX122" fmla="*/ 993616 w 1533046"/>
                  <a:gd name="connsiteY122" fmla="*/ 377966 h 917396"/>
                  <a:gd name="connsiteX123" fmla="*/ 1006773 w 1533046"/>
                  <a:gd name="connsiteY123" fmla="*/ 371388 h 917396"/>
                  <a:gd name="connsiteX124" fmla="*/ 1026508 w 1533046"/>
                  <a:gd name="connsiteY124" fmla="*/ 361520 h 917396"/>
                  <a:gd name="connsiteX125" fmla="*/ 1082424 w 1533046"/>
                  <a:gd name="connsiteY125" fmla="*/ 368098 h 917396"/>
                  <a:gd name="connsiteX126" fmla="*/ 1102160 w 1533046"/>
                  <a:gd name="connsiteY126" fmla="*/ 374677 h 917396"/>
                  <a:gd name="connsiteX127" fmla="*/ 1112027 w 1533046"/>
                  <a:gd name="connsiteY127" fmla="*/ 384544 h 917396"/>
                  <a:gd name="connsiteX128" fmla="*/ 1121895 w 1533046"/>
                  <a:gd name="connsiteY128" fmla="*/ 387834 h 917396"/>
                  <a:gd name="connsiteX129" fmla="*/ 1135052 w 1533046"/>
                  <a:gd name="connsiteY129" fmla="*/ 394412 h 917396"/>
                  <a:gd name="connsiteX130" fmla="*/ 1154787 w 1533046"/>
                  <a:gd name="connsiteY130" fmla="*/ 400991 h 917396"/>
                  <a:gd name="connsiteX131" fmla="*/ 1164655 w 1533046"/>
                  <a:gd name="connsiteY131" fmla="*/ 407569 h 917396"/>
                  <a:gd name="connsiteX132" fmla="*/ 1207414 w 1533046"/>
                  <a:gd name="connsiteY132" fmla="*/ 417437 h 917396"/>
                  <a:gd name="connsiteX133" fmla="*/ 1230439 w 1533046"/>
                  <a:gd name="connsiteY133" fmla="*/ 424015 h 917396"/>
                  <a:gd name="connsiteX134" fmla="*/ 1279777 w 1533046"/>
                  <a:gd name="connsiteY134" fmla="*/ 427304 h 917396"/>
                  <a:gd name="connsiteX135" fmla="*/ 1296223 w 1533046"/>
                  <a:gd name="connsiteY135" fmla="*/ 430593 h 917396"/>
                  <a:gd name="connsiteX136" fmla="*/ 1302801 w 1533046"/>
                  <a:gd name="connsiteY136" fmla="*/ 437172 h 917396"/>
                  <a:gd name="connsiteX137" fmla="*/ 1322537 w 1533046"/>
                  <a:gd name="connsiteY137" fmla="*/ 447039 h 917396"/>
                  <a:gd name="connsiteX138" fmla="*/ 1332404 w 1533046"/>
                  <a:gd name="connsiteY138" fmla="*/ 463485 h 917396"/>
                  <a:gd name="connsiteX139" fmla="*/ 1338983 w 1533046"/>
                  <a:gd name="connsiteY139" fmla="*/ 470064 h 917396"/>
                  <a:gd name="connsiteX140" fmla="*/ 1352139 w 1533046"/>
                  <a:gd name="connsiteY140" fmla="*/ 479932 h 917396"/>
                  <a:gd name="connsiteX141" fmla="*/ 1362007 w 1533046"/>
                  <a:gd name="connsiteY141" fmla="*/ 483221 h 917396"/>
                  <a:gd name="connsiteX142" fmla="*/ 1427791 w 1533046"/>
                  <a:gd name="connsiteY142" fmla="*/ 486510 h 917396"/>
                  <a:gd name="connsiteX143" fmla="*/ 1437659 w 1533046"/>
                  <a:gd name="connsiteY143" fmla="*/ 489799 h 917396"/>
                  <a:gd name="connsiteX144" fmla="*/ 1477129 w 1533046"/>
                  <a:gd name="connsiteY144" fmla="*/ 496378 h 917396"/>
                  <a:gd name="connsiteX145" fmla="*/ 1506732 w 1533046"/>
                  <a:gd name="connsiteY145" fmla="*/ 499667 h 917396"/>
                  <a:gd name="connsiteX146" fmla="*/ 1513311 w 1533046"/>
                  <a:gd name="connsiteY146" fmla="*/ 493088 h 917396"/>
                  <a:gd name="connsiteX147" fmla="*/ 1533046 w 1533046"/>
                  <a:gd name="connsiteY147" fmla="*/ 486510 h 917396"/>
                  <a:gd name="connsiteX148" fmla="*/ 1529757 w 1533046"/>
                  <a:gd name="connsiteY148" fmla="*/ 453618 h 917396"/>
                  <a:gd name="connsiteX149" fmla="*/ 1510021 w 1533046"/>
                  <a:gd name="connsiteY149" fmla="*/ 427304 h 917396"/>
                  <a:gd name="connsiteX150" fmla="*/ 1486997 w 1533046"/>
                  <a:gd name="connsiteY150" fmla="*/ 400991 h 917396"/>
                  <a:gd name="connsiteX151" fmla="*/ 1477129 w 1533046"/>
                  <a:gd name="connsiteY151" fmla="*/ 397701 h 917396"/>
                  <a:gd name="connsiteX152" fmla="*/ 1473840 w 1533046"/>
                  <a:gd name="connsiteY152" fmla="*/ 387834 h 917396"/>
                  <a:gd name="connsiteX153" fmla="*/ 1463973 w 1533046"/>
                  <a:gd name="connsiteY153" fmla="*/ 384544 h 917396"/>
                  <a:gd name="connsiteX154" fmla="*/ 1450816 w 1533046"/>
                  <a:gd name="connsiteY154" fmla="*/ 374677 h 917396"/>
                  <a:gd name="connsiteX155" fmla="*/ 1440948 w 1533046"/>
                  <a:gd name="connsiteY155" fmla="*/ 368098 h 917396"/>
                  <a:gd name="connsiteX156" fmla="*/ 1431080 w 1533046"/>
                  <a:gd name="connsiteY156" fmla="*/ 358231 h 917396"/>
                  <a:gd name="connsiteX157" fmla="*/ 1411345 w 1533046"/>
                  <a:gd name="connsiteY157" fmla="*/ 345074 h 917396"/>
                  <a:gd name="connsiteX158" fmla="*/ 1401478 w 1533046"/>
                  <a:gd name="connsiteY158" fmla="*/ 338496 h 917396"/>
                  <a:gd name="connsiteX159" fmla="*/ 1385032 w 1533046"/>
                  <a:gd name="connsiteY159" fmla="*/ 322050 h 917396"/>
                  <a:gd name="connsiteX160" fmla="*/ 1365296 w 1533046"/>
                  <a:gd name="connsiteY160" fmla="*/ 308893 h 917396"/>
                  <a:gd name="connsiteX161" fmla="*/ 1342272 w 1533046"/>
                  <a:gd name="connsiteY161" fmla="*/ 292447 h 917396"/>
                  <a:gd name="connsiteX162" fmla="*/ 1325826 w 1533046"/>
                  <a:gd name="connsiteY162" fmla="*/ 272711 h 917396"/>
                  <a:gd name="connsiteX163" fmla="*/ 1319247 w 1533046"/>
                  <a:gd name="connsiteY163" fmla="*/ 259555 h 917396"/>
                  <a:gd name="connsiteX164" fmla="*/ 1312669 w 1533046"/>
                  <a:gd name="connsiteY164" fmla="*/ 252976 h 917396"/>
                  <a:gd name="connsiteX165" fmla="*/ 1299512 w 1533046"/>
                  <a:gd name="connsiteY165" fmla="*/ 233241 h 917396"/>
                  <a:gd name="connsiteX166" fmla="*/ 1260042 w 1533046"/>
                  <a:gd name="connsiteY166" fmla="*/ 193770 h 917396"/>
                  <a:gd name="connsiteX167" fmla="*/ 1253463 w 1533046"/>
                  <a:gd name="connsiteY167" fmla="*/ 187192 h 917396"/>
                  <a:gd name="connsiteX168" fmla="*/ 1246885 w 1533046"/>
                  <a:gd name="connsiteY168" fmla="*/ 177324 h 917396"/>
                  <a:gd name="connsiteX169" fmla="*/ 1227150 w 1533046"/>
                  <a:gd name="connsiteY169" fmla="*/ 164167 h 917396"/>
                  <a:gd name="connsiteX170" fmla="*/ 1220571 w 1533046"/>
                  <a:gd name="connsiteY170" fmla="*/ 157589 h 917396"/>
                  <a:gd name="connsiteX171" fmla="*/ 1204125 w 1533046"/>
                  <a:gd name="connsiteY171" fmla="*/ 147721 h 917396"/>
                  <a:gd name="connsiteX172" fmla="*/ 1194257 w 1533046"/>
                  <a:gd name="connsiteY172" fmla="*/ 137854 h 917396"/>
                  <a:gd name="connsiteX173" fmla="*/ 1184390 w 1533046"/>
                  <a:gd name="connsiteY173" fmla="*/ 131275 h 917396"/>
                  <a:gd name="connsiteX174" fmla="*/ 1171233 w 1533046"/>
                  <a:gd name="connsiteY174" fmla="*/ 118119 h 917396"/>
                  <a:gd name="connsiteX175" fmla="*/ 1161365 w 1533046"/>
                  <a:gd name="connsiteY175" fmla="*/ 114829 h 917396"/>
                  <a:gd name="connsiteX176" fmla="*/ 1135052 w 1533046"/>
                  <a:gd name="connsiteY176" fmla="*/ 95094 h 917396"/>
                  <a:gd name="connsiteX177" fmla="*/ 1118606 w 1533046"/>
                  <a:gd name="connsiteY177" fmla="*/ 81937 h 917396"/>
                  <a:gd name="connsiteX178" fmla="*/ 1115316 w 1533046"/>
                  <a:gd name="connsiteY178" fmla="*/ 72070 h 917396"/>
                  <a:gd name="connsiteX179" fmla="*/ 1098870 w 1533046"/>
                  <a:gd name="connsiteY179" fmla="*/ 55624 h 917396"/>
                  <a:gd name="connsiteX180" fmla="*/ 1089003 w 1533046"/>
                  <a:gd name="connsiteY180" fmla="*/ 29310 h 917396"/>
                  <a:gd name="connsiteX181" fmla="*/ 1075846 w 1533046"/>
                  <a:gd name="connsiteY181" fmla="*/ 16153 h 917396"/>
                  <a:gd name="connsiteX182" fmla="*/ 1056111 w 1533046"/>
                  <a:gd name="connsiteY182" fmla="*/ 6285 h 917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</a:cxnLst>
                <a:rect l="l" t="t" r="r" b="b"/>
                <a:pathLst>
                  <a:path w="1533046" h="917396">
                    <a:moveTo>
                      <a:pt x="1056111" y="6285"/>
                    </a:moveTo>
                    <a:cubicBezTo>
                      <a:pt x="1048984" y="4640"/>
                      <a:pt x="1043142" y="0"/>
                      <a:pt x="1033086" y="6285"/>
                    </a:cubicBezTo>
                    <a:cubicBezTo>
                      <a:pt x="1027826" y="9572"/>
                      <a:pt x="1019929" y="19442"/>
                      <a:pt x="1019929" y="19442"/>
                    </a:cubicBezTo>
                    <a:cubicBezTo>
                      <a:pt x="1018833" y="22731"/>
                      <a:pt x="1018720" y="26536"/>
                      <a:pt x="1016640" y="29310"/>
                    </a:cubicBezTo>
                    <a:cubicBezTo>
                      <a:pt x="1011988" y="35512"/>
                      <a:pt x="1000194" y="45756"/>
                      <a:pt x="1000194" y="45756"/>
                    </a:cubicBezTo>
                    <a:cubicBezTo>
                      <a:pt x="999098" y="49045"/>
                      <a:pt x="998589" y="52593"/>
                      <a:pt x="996905" y="55624"/>
                    </a:cubicBezTo>
                    <a:cubicBezTo>
                      <a:pt x="993065" y="62535"/>
                      <a:pt x="983748" y="75359"/>
                      <a:pt x="983748" y="75359"/>
                    </a:cubicBezTo>
                    <a:cubicBezTo>
                      <a:pt x="982652" y="78648"/>
                      <a:pt x="982539" y="82452"/>
                      <a:pt x="980459" y="85226"/>
                    </a:cubicBezTo>
                    <a:cubicBezTo>
                      <a:pt x="980442" y="85249"/>
                      <a:pt x="962047" y="103638"/>
                      <a:pt x="957434" y="108251"/>
                    </a:cubicBezTo>
                    <a:cubicBezTo>
                      <a:pt x="954145" y="111540"/>
                      <a:pt x="951728" y="116039"/>
                      <a:pt x="947567" y="118119"/>
                    </a:cubicBezTo>
                    <a:cubicBezTo>
                      <a:pt x="937135" y="123335"/>
                      <a:pt x="927606" y="127678"/>
                      <a:pt x="917964" y="134565"/>
                    </a:cubicBezTo>
                    <a:cubicBezTo>
                      <a:pt x="915440" y="136367"/>
                      <a:pt x="913807" y="139206"/>
                      <a:pt x="911385" y="141143"/>
                    </a:cubicBezTo>
                    <a:cubicBezTo>
                      <a:pt x="908298" y="143612"/>
                      <a:pt x="904605" y="145252"/>
                      <a:pt x="901518" y="147721"/>
                    </a:cubicBezTo>
                    <a:cubicBezTo>
                      <a:pt x="888826" y="157875"/>
                      <a:pt x="901374" y="152972"/>
                      <a:pt x="881783" y="164167"/>
                    </a:cubicBezTo>
                    <a:cubicBezTo>
                      <a:pt x="878773" y="165887"/>
                      <a:pt x="874946" y="165773"/>
                      <a:pt x="871915" y="167457"/>
                    </a:cubicBezTo>
                    <a:cubicBezTo>
                      <a:pt x="865004" y="171297"/>
                      <a:pt x="857771" y="175024"/>
                      <a:pt x="852180" y="180614"/>
                    </a:cubicBezTo>
                    <a:cubicBezTo>
                      <a:pt x="844674" y="188119"/>
                      <a:pt x="842867" y="190546"/>
                      <a:pt x="832444" y="197060"/>
                    </a:cubicBezTo>
                    <a:cubicBezTo>
                      <a:pt x="828286" y="199659"/>
                      <a:pt x="823368" y="200918"/>
                      <a:pt x="819288" y="203638"/>
                    </a:cubicBezTo>
                    <a:cubicBezTo>
                      <a:pt x="816708" y="205358"/>
                      <a:pt x="815368" y="208620"/>
                      <a:pt x="812709" y="210216"/>
                    </a:cubicBezTo>
                    <a:cubicBezTo>
                      <a:pt x="804300" y="215261"/>
                      <a:pt x="794555" y="217933"/>
                      <a:pt x="786396" y="223373"/>
                    </a:cubicBezTo>
                    <a:cubicBezTo>
                      <a:pt x="772448" y="232672"/>
                      <a:pt x="780064" y="228184"/>
                      <a:pt x="763371" y="236530"/>
                    </a:cubicBezTo>
                    <a:cubicBezTo>
                      <a:pt x="749968" y="249935"/>
                      <a:pt x="764876" y="236412"/>
                      <a:pt x="743636" y="249687"/>
                    </a:cubicBezTo>
                    <a:cubicBezTo>
                      <a:pt x="738987" y="252592"/>
                      <a:pt x="735239" y="256835"/>
                      <a:pt x="730479" y="259555"/>
                    </a:cubicBezTo>
                    <a:cubicBezTo>
                      <a:pt x="726046" y="262088"/>
                      <a:pt x="711298" y="264852"/>
                      <a:pt x="707455" y="266133"/>
                    </a:cubicBezTo>
                    <a:cubicBezTo>
                      <a:pt x="701854" y="268000"/>
                      <a:pt x="696664" y="271014"/>
                      <a:pt x="691009" y="272711"/>
                    </a:cubicBezTo>
                    <a:cubicBezTo>
                      <a:pt x="685654" y="274318"/>
                      <a:pt x="680020" y="274788"/>
                      <a:pt x="674562" y="276001"/>
                    </a:cubicBezTo>
                    <a:cubicBezTo>
                      <a:pt x="670149" y="276982"/>
                      <a:pt x="665736" y="277991"/>
                      <a:pt x="661406" y="279290"/>
                    </a:cubicBezTo>
                    <a:cubicBezTo>
                      <a:pt x="628830" y="289062"/>
                      <a:pt x="654774" y="283684"/>
                      <a:pt x="621935" y="289157"/>
                    </a:cubicBezTo>
                    <a:cubicBezTo>
                      <a:pt x="619742" y="291350"/>
                      <a:pt x="618050" y="294197"/>
                      <a:pt x="615357" y="295736"/>
                    </a:cubicBezTo>
                    <a:cubicBezTo>
                      <a:pt x="608953" y="299395"/>
                      <a:pt x="585155" y="306900"/>
                      <a:pt x="579175" y="308893"/>
                    </a:cubicBezTo>
                    <a:lnTo>
                      <a:pt x="569308" y="312182"/>
                    </a:lnTo>
                    <a:cubicBezTo>
                      <a:pt x="566019" y="315471"/>
                      <a:pt x="563225" y="319346"/>
                      <a:pt x="559440" y="322050"/>
                    </a:cubicBezTo>
                    <a:cubicBezTo>
                      <a:pt x="555450" y="324900"/>
                      <a:pt x="550540" y="326195"/>
                      <a:pt x="546283" y="328628"/>
                    </a:cubicBezTo>
                    <a:cubicBezTo>
                      <a:pt x="542851" y="330589"/>
                      <a:pt x="539633" y="332908"/>
                      <a:pt x="536416" y="335206"/>
                    </a:cubicBezTo>
                    <a:cubicBezTo>
                      <a:pt x="531955" y="338392"/>
                      <a:pt x="527135" y="341198"/>
                      <a:pt x="523259" y="345074"/>
                    </a:cubicBezTo>
                    <a:cubicBezTo>
                      <a:pt x="520464" y="347869"/>
                      <a:pt x="519767" y="352472"/>
                      <a:pt x="516680" y="354942"/>
                    </a:cubicBezTo>
                    <a:cubicBezTo>
                      <a:pt x="513973" y="357108"/>
                      <a:pt x="510102" y="357135"/>
                      <a:pt x="506813" y="358231"/>
                    </a:cubicBezTo>
                    <a:cubicBezTo>
                      <a:pt x="503524" y="361520"/>
                      <a:pt x="499923" y="364525"/>
                      <a:pt x="496945" y="368098"/>
                    </a:cubicBezTo>
                    <a:cubicBezTo>
                      <a:pt x="494414" y="371135"/>
                      <a:pt x="492970" y="374991"/>
                      <a:pt x="490367" y="377966"/>
                    </a:cubicBezTo>
                    <a:cubicBezTo>
                      <a:pt x="485262" y="383801"/>
                      <a:pt x="478222" y="387961"/>
                      <a:pt x="473921" y="394412"/>
                    </a:cubicBezTo>
                    <a:lnTo>
                      <a:pt x="460764" y="414147"/>
                    </a:lnTo>
                    <a:cubicBezTo>
                      <a:pt x="452935" y="437633"/>
                      <a:pt x="458032" y="428113"/>
                      <a:pt x="447607" y="443750"/>
                    </a:cubicBezTo>
                    <a:cubicBezTo>
                      <a:pt x="441342" y="462547"/>
                      <a:pt x="449487" y="446882"/>
                      <a:pt x="434450" y="456907"/>
                    </a:cubicBezTo>
                    <a:cubicBezTo>
                      <a:pt x="430580" y="459487"/>
                      <a:pt x="428255" y="463919"/>
                      <a:pt x="424583" y="466775"/>
                    </a:cubicBezTo>
                    <a:cubicBezTo>
                      <a:pt x="418342" y="471629"/>
                      <a:pt x="411788" y="476146"/>
                      <a:pt x="404847" y="479932"/>
                    </a:cubicBezTo>
                    <a:cubicBezTo>
                      <a:pt x="376061" y="495633"/>
                      <a:pt x="400934" y="476953"/>
                      <a:pt x="368666" y="493088"/>
                    </a:cubicBezTo>
                    <a:cubicBezTo>
                      <a:pt x="364280" y="495281"/>
                      <a:pt x="359766" y="497234"/>
                      <a:pt x="355509" y="499667"/>
                    </a:cubicBezTo>
                    <a:cubicBezTo>
                      <a:pt x="337793" y="509791"/>
                      <a:pt x="352571" y="502018"/>
                      <a:pt x="339063" y="512824"/>
                    </a:cubicBezTo>
                    <a:cubicBezTo>
                      <a:pt x="335976" y="515293"/>
                      <a:pt x="332233" y="516871"/>
                      <a:pt x="329196" y="519402"/>
                    </a:cubicBezTo>
                    <a:cubicBezTo>
                      <a:pt x="318283" y="528497"/>
                      <a:pt x="321712" y="529722"/>
                      <a:pt x="309460" y="535848"/>
                    </a:cubicBezTo>
                    <a:cubicBezTo>
                      <a:pt x="306359" y="537398"/>
                      <a:pt x="302882" y="538041"/>
                      <a:pt x="299593" y="539137"/>
                    </a:cubicBezTo>
                    <a:cubicBezTo>
                      <a:pt x="283707" y="555023"/>
                      <a:pt x="303894" y="535696"/>
                      <a:pt x="283147" y="552294"/>
                    </a:cubicBezTo>
                    <a:cubicBezTo>
                      <a:pt x="259714" y="571041"/>
                      <a:pt x="297068" y="545207"/>
                      <a:pt x="266701" y="565451"/>
                    </a:cubicBezTo>
                    <a:cubicBezTo>
                      <a:pt x="260296" y="584662"/>
                      <a:pt x="268422" y="567019"/>
                      <a:pt x="253544" y="581897"/>
                    </a:cubicBezTo>
                    <a:cubicBezTo>
                      <a:pt x="250749" y="584692"/>
                      <a:pt x="249263" y="588548"/>
                      <a:pt x="246965" y="591765"/>
                    </a:cubicBezTo>
                    <a:cubicBezTo>
                      <a:pt x="243779" y="596226"/>
                      <a:pt x="240284" y="600460"/>
                      <a:pt x="237098" y="604921"/>
                    </a:cubicBezTo>
                    <a:cubicBezTo>
                      <a:pt x="234800" y="608138"/>
                      <a:pt x="233122" y="611814"/>
                      <a:pt x="230519" y="614789"/>
                    </a:cubicBezTo>
                    <a:cubicBezTo>
                      <a:pt x="225414" y="620623"/>
                      <a:pt x="221594" y="629355"/>
                      <a:pt x="214073" y="631235"/>
                    </a:cubicBezTo>
                    <a:lnTo>
                      <a:pt x="200916" y="634524"/>
                    </a:lnTo>
                    <a:cubicBezTo>
                      <a:pt x="177305" y="658136"/>
                      <a:pt x="188624" y="648678"/>
                      <a:pt x="168024" y="664127"/>
                    </a:cubicBezTo>
                    <a:cubicBezTo>
                      <a:pt x="166928" y="667416"/>
                      <a:pt x="166455" y="670985"/>
                      <a:pt x="164735" y="673995"/>
                    </a:cubicBezTo>
                    <a:cubicBezTo>
                      <a:pt x="153535" y="693596"/>
                      <a:pt x="158446" y="681034"/>
                      <a:pt x="148289" y="693730"/>
                    </a:cubicBezTo>
                    <a:cubicBezTo>
                      <a:pt x="131692" y="714476"/>
                      <a:pt x="151017" y="694293"/>
                      <a:pt x="135132" y="710176"/>
                    </a:cubicBezTo>
                    <a:cubicBezTo>
                      <a:pt x="132939" y="714562"/>
                      <a:pt x="131693" y="719566"/>
                      <a:pt x="128554" y="723333"/>
                    </a:cubicBezTo>
                    <a:cubicBezTo>
                      <a:pt x="126023" y="726370"/>
                      <a:pt x="121773" y="727441"/>
                      <a:pt x="118686" y="729911"/>
                    </a:cubicBezTo>
                    <a:cubicBezTo>
                      <a:pt x="105784" y="740232"/>
                      <a:pt x="119379" y="734066"/>
                      <a:pt x="102240" y="739779"/>
                    </a:cubicBezTo>
                    <a:cubicBezTo>
                      <a:pt x="98951" y="741972"/>
                      <a:pt x="95460" y="743888"/>
                      <a:pt x="92373" y="746357"/>
                    </a:cubicBezTo>
                    <a:cubicBezTo>
                      <a:pt x="81242" y="755262"/>
                      <a:pt x="85728" y="759537"/>
                      <a:pt x="66059" y="766093"/>
                    </a:cubicBezTo>
                    <a:cubicBezTo>
                      <a:pt x="49864" y="771491"/>
                      <a:pt x="59611" y="768812"/>
                      <a:pt x="36456" y="772671"/>
                    </a:cubicBezTo>
                    <a:cubicBezTo>
                      <a:pt x="24975" y="784153"/>
                      <a:pt x="30858" y="776308"/>
                      <a:pt x="23299" y="798985"/>
                    </a:cubicBezTo>
                    <a:cubicBezTo>
                      <a:pt x="22203" y="802274"/>
                      <a:pt x="23373" y="808011"/>
                      <a:pt x="20010" y="808852"/>
                    </a:cubicBezTo>
                    <a:lnTo>
                      <a:pt x="6853" y="812142"/>
                    </a:lnTo>
                    <a:cubicBezTo>
                      <a:pt x="5757" y="828588"/>
                      <a:pt x="5384" y="845098"/>
                      <a:pt x="3564" y="861480"/>
                    </a:cubicBezTo>
                    <a:cubicBezTo>
                      <a:pt x="3181" y="864926"/>
                      <a:pt x="275" y="867880"/>
                      <a:pt x="275" y="871347"/>
                    </a:cubicBezTo>
                    <a:cubicBezTo>
                      <a:pt x="275" y="881275"/>
                      <a:pt x="0" y="891683"/>
                      <a:pt x="3564" y="900950"/>
                    </a:cubicBezTo>
                    <a:cubicBezTo>
                      <a:pt x="8155" y="912886"/>
                      <a:pt x="16996" y="914199"/>
                      <a:pt x="26588" y="917396"/>
                    </a:cubicBezTo>
                    <a:cubicBezTo>
                      <a:pt x="51805" y="916300"/>
                      <a:pt x="77068" y="915971"/>
                      <a:pt x="102240" y="914107"/>
                    </a:cubicBezTo>
                    <a:cubicBezTo>
                      <a:pt x="106748" y="913773"/>
                      <a:pt x="110977" y="911765"/>
                      <a:pt x="115397" y="910818"/>
                    </a:cubicBezTo>
                    <a:cubicBezTo>
                      <a:pt x="126330" y="908475"/>
                      <a:pt x="137442" y="906951"/>
                      <a:pt x="148289" y="904239"/>
                    </a:cubicBezTo>
                    <a:cubicBezTo>
                      <a:pt x="152675" y="903143"/>
                      <a:pt x="157013" y="901837"/>
                      <a:pt x="161446" y="900950"/>
                    </a:cubicBezTo>
                    <a:cubicBezTo>
                      <a:pt x="167986" y="899642"/>
                      <a:pt x="174619" y="898854"/>
                      <a:pt x="181181" y="897661"/>
                    </a:cubicBezTo>
                    <a:cubicBezTo>
                      <a:pt x="186681" y="896661"/>
                      <a:pt x="192145" y="895468"/>
                      <a:pt x="197627" y="894372"/>
                    </a:cubicBezTo>
                    <a:cubicBezTo>
                      <a:pt x="200916" y="892179"/>
                      <a:pt x="203793" y="889181"/>
                      <a:pt x="207495" y="887793"/>
                    </a:cubicBezTo>
                    <a:cubicBezTo>
                      <a:pt x="215028" y="884968"/>
                      <a:pt x="246191" y="881723"/>
                      <a:pt x="250255" y="881215"/>
                    </a:cubicBezTo>
                    <a:cubicBezTo>
                      <a:pt x="253544" y="880119"/>
                      <a:pt x="256738" y="878678"/>
                      <a:pt x="260122" y="877926"/>
                    </a:cubicBezTo>
                    <a:cubicBezTo>
                      <a:pt x="268327" y="876103"/>
                      <a:pt x="295549" y="872395"/>
                      <a:pt x="302882" y="871347"/>
                    </a:cubicBezTo>
                    <a:cubicBezTo>
                      <a:pt x="322494" y="863503"/>
                      <a:pt x="321607" y="862998"/>
                      <a:pt x="345642" y="858191"/>
                    </a:cubicBezTo>
                    <a:cubicBezTo>
                      <a:pt x="353244" y="856671"/>
                      <a:pt x="361064" y="856421"/>
                      <a:pt x="368666" y="854901"/>
                    </a:cubicBezTo>
                    <a:cubicBezTo>
                      <a:pt x="377532" y="853128"/>
                      <a:pt x="386114" y="850096"/>
                      <a:pt x="394980" y="848323"/>
                    </a:cubicBezTo>
                    <a:cubicBezTo>
                      <a:pt x="402582" y="846803"/>
                      <a:pt x="410402" y="846554"/>
                      <a:pt x="418004" y="845034"/>
                    </a:cubicBezTo>
                    <a:cubicBezTo>
                      <a:pt x="426870" y="843261"/>
                      <a:pt x="435414" y="840026"/>
                      <a:pt x="444318" y="838455"/>
                    </a:cubicBezTo>
                    <a:cubicBezTo>
                      <a:pt x="454095" y="836730"/>
                      <a:pt x="464092" y="836570"/>
                      <a:pt x="473921" y="835166"/>
                    </a:cubicBezTo>
                    <a:cubicBezTo>
                      <a:pt x="479455" y="834375"/>
                      <a:pt x="484885" y="832973"/>
                      <a:pt x="490367" y="831877"/>
                    </a:cubicBezTo>
                    <a:cubicBezTo>
                      <a:pt x="492137" y="831090"/>
                      <a:pt x="524984" y="817028"/>
                      <a:pt x="533127" y="812142"/>
                    </a:cubicBezTo>
                    <a:cubicBezTo>
                      <a:pt x="539907" y="808074"/>
                      <a:pt x="547272" y="804576"/>
                      <a:pt x="552862" y="798985"/>
                    </a:cubicBezTo>
                    <a:cubicBezTo>
                      <a:pt x="562235" y="789610"/>
                      <a:pt x="556860" y="794126"/>
                      <a:pt x="569308" y="785828"/>
                    </a:cubicBezTo>
                    <a:cubicBezTo>
                      <a:pt x="581869" y="766984"/>
                      <a:pt x="568643" y="784453"/>
                      <a:pt x="589043" y="766093"/>
                    </a:cubicBezTo>
                    <a:cubicBezTo>
                      <a:pt x="595958" y="759869"/>
                      <a:pt x="602199" y="752936"/>
                      <a:pt x="608778" y="746357"/>
                    </a:cubicBezTo>
                    <a:cubicBezTo>
                      <a:pt x="624673" y="730462"/>
                      <a:pt x="605325" y="750673"/>
                      <a:pt x="621935" y="729911"/>
                    </a:cubicBezTo>
                    <a:cubicBezTo>
                      <a:pt x="628992" y="721090"/>
                      <a:pt x="628887" y="724350"/>
                      <a:pt x="638381" y="716755"/>
                    </a:cubicBezTo>
                    <a:cubicBezTo>
                      <a:pt x="654659" y="703733"/>
                      <a:pt x="634440" y="717407"/>
                      <a:pt x="651538" y="700309"/>
                    </a:cubicBezTo>
                    <a:cubicBezTo>
                      <a:pt x="654333" y="697514"/>
                      <a:pt x="658369" y="696261"/>
                      <a:pt x="661406" y="693730"/>
                    </a:cubicBezTo>
                    <a:cubicBezTo>
                      <a:pt x="664979" y="690752"/>
                      <a:pt x="667741" y="686889"/>
                      <a:pt x="671273" y="683862"/>
                    </a:cubicBezTo>
                    <a:cubicBezTo>
                      <a:pt x="675435" y="680294"/>
                      <a:pt x="680268" y="677563"/>
                      <a:pt x="684430" y="673995"/>
                    </a:cubicBezTo>
                    <a:cubicBezTo>
                      <a:pt x="687962" y="670968"/>
                      <a:pt x="690232" y="666386"/>
                      <a:pt x="694298" y="664127"/>
                    </a:cubicBezTo>
                    <a:cubicBezTo>
                      <a:pt x="700360" y="660760"/>
                      <a:pt x="707455" y="659742"/>
                      <a:pt x="714033" y="657549"/>
                    </a:cubicBezTo>
                    <a:cubicBezTo>
                      <a:pt x="732325" y="639257"/>
                      <a:pt x="730038" y="639742"/>
                      <a:pt x="753503" y="624657"/>
                    </a:cubicBezTo>
                    <a:cubicBezTo>
                      <a:pt x="760939" y="619877"/>
                      <a:pt x="769456" y="616804"/>
                      <a:pt x="776528" y="611500"/>
                    </a:cubicBezTo>
                    <a:cubicBezTo>
                      <a:pt x="782730" y="606848"/>
                      <a:pt x="787211" y="600240"/>
                      <a:pt x="792974" y="595054"/>
                    </a:cubicBezTo>
                    <a:cubicBezTo>
                      <a:pt x="808181" y="581368"/>
                      <a:pt x="806680" y="583267"/>
                      <a:pt x="822577" y="575319"/>
                    </a:cubicBezTo>
                    <a:cubicBezTo>
                      <a:pt x="856944" y="540952"/>
                      <a:pt x="816159" y="578963"/>
                      <a:pt x="848891" y="555583"/>
                    </a:cubicBezTo>
                    <a:cubicBezTo>
                      <a:pt x="852676" y="552879"/>
                      <a:pt x="855258" y="548779"/>
                      <a:pt x="858758" y="545716"/>
                    </a:cubicBezTo>
                    <a:cubicBezTo>
                      <a:pt x="864041" y="541093"/>
                      <a:pt x="869588" y="536771"/>
                      <a:pt x="875204" y="532559"/>
                    </a:cubicBezTo>
                    <a:cubicBezTo>
                      <a:pt x="878367" y="530187"/>
                      <a:pt x="882097" y="528583"/>
                      <a:pt x="885072" y="525980"/>
                    </a:cubicBezTo>
                    <a:cubicBezTo>
                      <a:pt x="890906" y="520875"/>
                      <a:pt x="896413" y="515369"/>
                      <a:pt x="901518" y="509534"/>
                    </a:cubicBezTo>
                    <a:cubicBezTo>
                      <a:pt x="904121" y="506559"/>
                      <a:pt x="905523" y="502668"/>
                      <a:pt x="908096" y="499667"/>
                    </a:cubicBezTo>
                    <a:cubicBezTo>
                      <a:pt x="912132" y="494958"/>
                      <a:pt x="917217" y="491219"/>
                      <a:pt x="921253" y="486510"/>
                    </a:cubicBezTo>
                    <a:cubicBezTo>
                      <a:pt x="923826" y="483508"/>
                      <a:pt x="925534" y="479859"/>
                      <a:pt x="927832" y="476642"/>
                    </a:cubicBezTo>
                    <a:cubicBezTo>
                      <a:pt x="931018" y="472181"/>
                      <a:pt x="934794" y="468134"/>
                      <a:pt x="937699" y="463485"/>
                    </a:cubicBezTo>
                    <a:cubicBezTo>
                      <a:pt x="949622" y="444409"/>
                      <a:pt x="937316" y="454971"/>
                      <a:pt x="954145" y="443750"/>
                    </a:cubicBezTo>
                    <a:cubicBezTo>
                      <a:pt x="963461" y="415801"/>
                      <a:pt x="950468" y="449878"/>
                      <a:pt x="964013" y="427304"/>
                    </a:cubicBezTo>
                    <a:cubicBezTo>
                      <a:pt x="967214" y="421970"/>
                      <a:pt x="968441" y="409298"/>
                      <a:pt x="970591" y="404280"/>
                    </a:cubicBezTo>
                    <a:cubicBezTo>
                      <a:pt x="973849" y="396678"/>
                      <a:pt x="989321" y="380113"/>
                      <a:pt x="993616" y="377966"/>
                    </a:cubicBezTo>
                    <a:cubicBezTo>
                      <a:pt x="998002" y="375773"/>
                      <a:pt x="1002516" y="373821"/>
                      <a:pt x="1006773" y="371388"/>
                    </a:cubicBezTo>
                    <a:cubicBezTo>
                      <a:pt x="1024629" y="361184"/>
                      <a:pt x="1008413" y="367551"/>
                      <a:pt x="1026508" y="361520"/>
                    </a:cubicBezTo>
                    <a:cubicBezTo>
                      <a:pt x="1054616" y="363682"/>
                      <a:pt x="1061458" y="361808"/>
                      <a:pt x="1082424" y="368098"/>
                    </a:cubicBezTo>
                    <a:cubicBezTo>
                      <a:pt x="1089066" y="370091"/>
                      <a:pt x="1102160" y="374677"/>
                      <a:pt x="1102160" y="374677"/>
                    </a:cubicBezTo>
                    <a:cubicBezTo>
                      <a:pt x="1105449" y="377966"/>
                      <a:pt x="1108157" y="381964"/>
                      <a:pt x="1112027" y="384544"/>
                    </a:cubicBezTo>
                    <a:cubicBezTo>
                      <a:pt x="1114912" y="386467"/>
                      <a:pt x="1118708" y="386468"/>
                      <a:pt x="1121895" y="387834"/>
                    </a:cubicBezTo>
                    <a:cubicBezTo>
                      <a:pt x="1126402" y="389766"/>
                      <a:pt x="1130499" y="392591"/>
                      <a:pt x="1135052" y="394412"/>
                    </a:cubicBezTo>
                    <a:cubicBezTo>
                      <a:pt x="1141490" y="396987"/>
                      <a:pt x="1148450" y="398175"/>
                      <a:pt x="1154787" y="400991"/>
                    </a:cubicBezTo>
                    <a:cubicBezTo>
                      <a:pt x="1158399" y="402597"/>
                      <a:pt x="1160940" y="406218"/>
                      <a:pt x="1164655" y="407569"/>
                    </a:cubicBezTo>
                    <a:cubicBezTo>
                      <a:pt x="1182653" y="414113"/>
                      <a:pt x="1190598" y="413233"/>
                      <a:pt x="1207414" y="417437"/>
                    </a:cubicBezTo>
                    <a:cubicBezTo>
                      <a:pt x="1217047" y="419845"/>
                      <a:pt x="1219816" y="422897"/>
                      <a:pt x="1230439" y="424015"/>
                    </a:cubicBezTo>
                    <a:cubicBezTo>
                      <a:pt x="1246831" y="425740"/>
                      <a:pt x="1263331" y="426208"/>
                      <a:pt x="1279777" y="427304"/>
                    </a:cubicBezTo>
                    <a:cubicBezTo>
                      <a:pt x="1285259" y="428400"/>
                      <a:pt x="1291085" y="428391"/>
                      <a:pt x="1296223" y="430593"/>
                    </a:cubicBezTo>
                    <a:cubicBezTo>
                      <a:pt x="1299073" y="431815"/>
                      <a:pt x="1300379" y="435235"/>
                      <a:pt x="1302801" y="437172"/>
                    </a:cubicBezTo>
                    <a:cubicBezTo>
                      <a:pt x="1311908" y="444458"/>
                      <a:pt x="1312116" y="443566"/>
                      <a:pt x="1322537" y="447039"/>
                    </a:cubicBezTo>
                    <a:cubicBezTo>
                      <a:pt x="1339208" y="463712"/>
                      <a:pt x="1319592" y="442132"/>
                      <a:pt x="1332404" y="463485"/>
                    </a:cubicBezTo>
                    <a:cubicBezTo>
                      <a:pt x="1334000" y="466144"/>
                      <a:pt x="1336601" y="468078"/>
                      <a:pt x="1338983" y="470064"/>
                    </a:cubicBezTo>
                    <a:cubicBezTo>
                      <a:pt x="1343194" y="473574"/>
                      <a:pt x="1347379" y="477212"/>
                      <a:pt x="1352139" y="479932"/>
                    </a:cubicBezTo>
                    <a:cubicBezTo>
                      <a:pt x="1355149" y="481652"/>
                      <a:pt x="1358553" y="482921"/>
                      <a:pt x="1362007" y="483221"/>
                    </a:cubicBezTo>
                    <a:cubicBezTo>
                      <a:pt x="1383880" y="485123"/>
                      <a:pt x="1405863" y="485414"/>
                      <a:pt x="1427791" y="486510"/>
                    </a:cubicBezTo>
                    <a:cubicBezTo>
                      <a:pt x="1431080" y="487606"/>
                      <a:pt x="1434259" y="489119"/>
                      <a:pt x="1437659" y="489799"/>
                    </a:cubicBezTo>
                    <a:cubicBezTo>
                      <a:pt x="1450738" y="492415"/>
                      <a:pt x="1477129" y="496378"/>
                      <a:pt x="1477129" y="496378"/>
                    </a:cubicBezTo>
                    <a:cubicBezTo>
                      <a:pt x="1487699" y="506946"/>
                      <a:pt x="1484366" y="507122"/>
                      <a:pt x="1506732" y="499667"/>
                    </a:cubicBezTo>
                    <a:cubicBezTo>
                      <a:pt x="1509674" y="498686"/>
                      <a:pt x="1510537" y="494475"/>
                      <a:pt x="1513311" y="493088"/>
                    </a:cubicBezTo>
                    <a:cubicBezTo>
                      <a:pt x="1519513" y="489987"/>
                      <a:pt x="1533046" y="486510"/>
                      <a:pt x="1533046" y="486510"/>
                    </a:cubicBezTo>
                    <a:cubicBezTo>
                      <a:pt x="1531950" y="475546"/>
                      <a:pt x="1532066" y="464392"/>
                      <a:pt x="1529757" y="453618"/>
                    </a:cubicBezTo>
                    <a:cubicBezTo>
                      <a:pt x="1526905" y="440307"/>
                      <a:pt x="1518423" y="437106"/>
                      <a:pt x="1510021" y="427304"/>
                    </a:cubicBezTo>
                    <a:cubicBezTo>
                      <a:pt x="1502639" y="418692"/>
                      <a:pt x="1499381" y="405120"/>
                      <a:pt x="1486997" y="400991"/>
                    </a:cubicBezTo>
                    <a:lnTo>
                      <a:pt x="1477129" y="397701"/>
                    </a:lnTo>
                    <a:cubicBezTo>
                      <a:pt x="1476033" y="394412"/>
                      <a:pt x="1476291" y="390286"/>
                      <a:pt x="1473840" y="387834"/>
                    </a:cubicBezTo>
                    <a:cubicBezTo>
                      <a:pt x="1471389" y="385382"/>
                      <a:pt x="1466983" y="386264"/>
                      <a:pt x="1463973" y="384544"/>
                    </a:cubicBezTo>
                    <a:cubicBezTo>
                      <a:pt x="1459213" y="381824"/>
                      <a:pt x="1455277" y="377863"/>
                      <a:pt x="1450816" y="374677"/>
                    </a:cubicBezTo>
                    <a:cubicBezTo>
                      <a:pt x="1447599" y="372379"/>
                      <a:pt x="1443985" y="370629"/>
                      <a:pt x="1440948" y="368098"/>
                    </a:cubicBezTo>
                    <a:cubicBezTo>
                      <a:pt x="1437374" y="365120"/>
                      <a:pt x="1434752" y="361087"/>
                      <a:pt x="1431080" y="358231"/>
                    </a:cubicBezTo>
                    <a:cubicBezTo>
                      <a:pt x="1424839" y="353377"/>
                      <a:pt x="1417923" y="349460"/>
                      <a:pt x="1411345" y="345074"/>
                    </a:cubicBezTo>
                    <a:cubicBezTo>
                      <a:pt x="1408056" y="342881"/>
                      <a:pt x="1404273" y="341291"/>
                      <a:pt x="1401478" y="338496"/>
                    </a:cubicBezTo>
                    <a:cubicBezTo>
                      <a:pt x="1395996" y="333014"/>
                      <a:pt x="1391483" y="326350"/>
                      <a:pt x="1385032" y="322050"/>
                    </a:cubicBezTo>
                    <a:cubicBezTo>
                      <a:pt x="1378453" y="317664"/>
                      <a:pt x="1370886" y="314484"/>
                      <a:pt x="1365296" y="308893"/>
                    </a:cubicBezTo>
                    <a:cubicBezTo>
                      <a:pt x="1351962" y="295558"/>
                      <a:pt x="1359590" y="301105"/>
                      <a:pt x="1342272" y="292447"/>
                    </a:cubicBezTo>
                    <a:cubicBezTo>
                      <a:pt x="1334764" y="284939"/>
                      <a:pt x="1332344" y="283139"/>
                      <a:pt x="1325826" y="272711"/>
                    </a:cubicBezTo>
                    <a:cubicBezTo>
                      <a:pt x="1323227" y="268553"/>
                      <a:pt x="1321967" y="263635"/>
                      <a:pt x="1319247" y="259555"/>
                    </a:cubicBezTo>
                    <a:cubicBezTo>
                      <a:pt x="1317527" y="256975"/>
                      <a:pt x="1314530" y="255457"/>
                      <a:pt x="1312669" y="252976"/>
                    </a:cubicBezTo>
                    <a:cubicBezTo>
                      <a:pt x="1307925" y="246651"/>
                      <a:pt x="1305103" y="238832"/>
                      <a:pt x="1299512" y="233241"/>
                    </a:cubicBezTo>
                    <a:lnTo>
                      <a:pt x="1260042" y="193770"/>
                    </a:lnTo>
                    <a:cubicBezTo>
                      <a:pt x="1257849" y="191577"/>
                      <a:pt x="1255183" y="189772"/>
                      <a:pt x="1253463" y="187192"/>
                    </a:cubicBezTo>
                    <a:cubicBezTo>
                      <a:pt x="1251270" y="183903"/>
                      <a:pt x="1249860" y="179927"/>
                      <a:pt x="1246885" y="177324"/>
                    </a:cubicBezTo>
                    <a:cubicBezTo>
                      <a:pt x="1240935" y="172118"/>
                      <a:pt x="1232741" y="169757"/>
                      <a:pt x="1227150" y="164167"/>
                    </a:cubicBezTo>
                    <a:cubicBezTo>
                      <a:pt x="1224957" y="161974"/>
                      <a:pt x="1223095" y="159391"/>
                      <a:pt x="1220571" y="157589"/>
                    </a:cubicBezTo>
                    <a:cubicBezTo>
                      <a:pt x="1215369" y="153873"/>
                      <a:pt x="1209240" y="151557"/>
                      <a:pt x="1204125" y="147721"/>
                    </a:cubicBezTo>
                    <a:cubicBezTo>
                      <a:pt x="1200404" y="144930"/>
                      <a:pt x="1197830" y="140832"/>
                      <a:pt x="1194257" y="137854"/>
                    </a:cubicBezTo>
                    <a:cubicBezTo>
                      <a:pt x="1191220" y="135323"/>
                      <a:pt x="1187391" y="133848"/>
                      <a:pt x="1184390" y="131275"/>
                    </a:cubicBezTo>
                    <a:cubicBezTo>
                      <a:pt x="1179681" y="127239"/>
                      <a:pt x="1176280" y="121724"/>
                      <a:pt x="1171233" y="118119"/>
                    </a:cubicBezTo>
                    <a:cubicBezTo>
                      <a:pt x="1168411" y="116104"/>
                      <a:pt x="1164396" y="116513"/>
                      <a:pt x="1161365" y="114829"/>
                    </a:cubicBezTo>
                    <a:cubicBezTo>
                      <a:pt x="1123793" y="93956"/>
                      <a:pt x="1153205" y="109616"/>
                      <a:pt x="1135052" y="95094"/>
                    </a:cubicBezTo>
                    <a:cubicBezTo>
                      <a:pt x="1114306" y="78497"/>
                      <a:pt x="1134489" y="97822"/>
                      <a:pt x="1118606" y="81937"/>
                    </a:cubicBezTo>
                    <a:cubicBezTo>
                      <a:pt x="1117509" y="78648"/>
                      <a:pt x="1117396" y="74844"/>
                      <a:pt x="1115316" y="72070"/>
                    </a:cubicBezTo>
                    <a:cubicBezTo>
                      <a:pt x="1110664" y="65868"/>
                      <a:pt x="1098870" y="55624"/>
                      <a:pt x="1098870" y="55624"/>
                    </a:cubicBezTo>
                    <a:cubicBezTo>
                      <a:pt x="1095996" y="41255"/>
                      <a:pt x="1097840" y="39620"/>
                      <a:pt x="1089003" y="29310"/>
                    </a:cubicBezTo>
                    <a:cubicBezTo>
                      <a:pt x="1084967" y="24601"/>
                      <a:pt x="1081730" y="18114"/>
                      <a:pt x="1075846" y="16153"/>
                    </a:cubicBezTo>
                    <a:cubicBezTo>
                      <a:pt x="1055071" y="9228"/>
                      <a:pt x="1063238" y="7930"/>
                      <a:pt x="1056111" y="628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 flipH="1" flipV="1">
                <a:off x="3715295" y="4142587"/>
                <a:ext cx="714380" cy="158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rot="10800000" flipV="1">
                <a:off x="4428800" y="4572008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5071597" y="285749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>
                <a:off x="3000364" y="500063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rot="5400000" flipH="1" flipV="1">
                <a:off x="6107917" y="4179893"/>
                <a:ext cx="785818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rot="5400000" flipH="1" flipV="1">
                <a:off x="2608249" y="4606933"/>
                <a:ext cx="785817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rot="10800000" flipV="1">
                <a:off x="4428800" y="3786190"/>
                <a:ext cx="2071233" cy="13573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 rot="10800000" flipV="1">
                <a:off x="3000364" y="2857496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rot="5400000" flipH="1" flipV="1">
                <a:off x="5537353" y="3536157"/>
                <a:ext cx="641354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>
                <a:off x="4928753" y="2571744"/>
                <a:ext cx="939594" cy="64294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 rot="10800000" flipV="1">
                <a:off x="4071692" y="3857628"/>
                <a:ext cx="1785545" cy="64294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единительная линия 61"/>
              <p:cNvCxnSpPr/>
              <p:nvPr/>
            </p:nvCxnSpPr>
            <p:spPr>
              <a:xfrm>
                <a:off x="3000364" y="4214818"/>
                <a:ext cx="1428436" cy="928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Полилиния 62"/>
              <p:cNvSpPr/>
              <p:nvPr/>
            </p:nvSpPr>
            <p:spPr>
              <a:xfrm>
                <a:off x="4414842" y="2709533"/>
                <a:ext cx="1293528" cy="782642"/>
              </a:xfrm>
              <a:custGeom>
                <a:avLst/>
                <a:gdLst>
                  <a:gd name="connsiteX0" fmla="*/ 704180 w 1294395"/>
                  <a:gd name="connsiteY0" fmla="*/ 16446 h 782832"/>
                  <a:gd name="connsiteX1" fmla="*/ 691023 w 1294395"/>
                  <a:gd name="connsiteY1" fmla="*/ 3289 h 782832"/>
                  <a:gd name="connsiteX2" fmla="*/ 681156 w 1294395"/>
                  <a:gd name="connsiteY2" fmla="*/ 0 h 782832"/>
                  <a:gd name="connsiteX3" fmla="*/ 651553 w 1294395"/>
                  <a:gd name="connsiteY3" fmla="*/ 3289 h 782832"/>
                  <a:gd name="connsiteX4" fmla="*/ 644975 w 1294395"/>
                  <a:gd name="connsiteY4" fmla="*/ 9868 h 782832"/>
                  <a:gd name="connsiteX5" fmla="*/ 635107 w 1294395"/>
                  <a:gd name="connsiteY5" fmla="*/ 13157 h 782832"/>
                  <a:gd name="connsiteX6" fmla="*/ 625239 w 1294395"/>
                  <a:gd name="connsiteY6" fmla="*/ 19736 h 782832"/>
                  <a:gd name="connsiteX7" fmla="*/ 608793 w 1294395"/>
                  <a:gd name="connsiteY7" fmla="*/ 36182 h 782832"/>
                  <a:gd name="connsiteX8" fmla="*/ 585769 w 1294395"/>
                  <a:gd name="connsiteY8" fmla="*/ 55917 h 782832"/>
                  <a:gd name="connsiteX9" fmla="*/ 579190 w 1294395"/>
                  <a:gd name="connsiteY9" fmla="*/ 62495 h 782832"/>
                  <a:gd name="connsiteX10" fmla="*/ 559455 w 1294395"/>
                  <a:gd name="connsiteY10" fmla="*/ 85520 h 782832"/>
                  <a:gd name="connsiteX11" fmla="*/ 549587 w 1294395"/>
                  <a:gd name="connsiteY11" fmla="*/ 88809 h 782832"/>
                  <a:gd name="connsiteX12" fmla="*/ 536431 w 1294395"/>
                  <a:gd name="connsiteY12" fmla="*/ 98677 h 782832"/>
                  <a:gd name="connsiteX13" fmla="*/ 526563 w 1294395"/>
                  <a:gd name="connsiteY13" fmla="*/ 105255 h 782832"/>
                  <a:gd name="connsiteX14" fmla="*/ 516695 w 1294395"/>
                  <a:gd name="connsiteY14" fmla="*/ 115123 h 782832"/>
                  <a:gd name="connsiteX15" fmla="*/ 503539 w 1294395"/>
                  <a:gd name="connsiteY15" fmla="*/ 124990 h 782832"/>
                  <a:gd name="connsiteX16" fmla="*/ 493671 w 1294395"/>
                  <a:gd name="connsiteY16" fmla="*/ 131569 h 782832"/>
                  <a:gd name="connsiteX17" fmla="*/ 477225 w 1294395"/>
                  <a:gd name="connsiteY17" fmla="*/ 148015 h 782832"/>
                  <a:gd name="connsiteX18" fmla="*/ 470646 w 1294395"/>
                  <a:gd name="connsiteY18" fmla="*/ 154593 h 782832"/>
                  <a:gd name="connsiteX19" fmla="*/ 464068 w 1294395"/>
                  <a:gd name="connsiteY19" fmla="*/ 164461 h 782832"/>
                  <a:gd name="connsiteX20" fmla="*/ 447622 w 1294395"/>
                  <a:gd name="connsiteY20" fmla="*/ 180907 h 782832"/>
                  <a:gd name="connsiteX21" fmla="*/ 434465 w 1294395"/>
                  <a:gd name="connsiteY21" fmla="*/ 200642 h 782832"/>
                  <a:gd name="connsiteX22" fmla="*/ 398284 w 1294395"/>
                  <a:gd name="connsiteY22" fmla="*/ 236823 h 782832"/>
                  <a:gd name="connsiteX23" fmla="*/ 381838 w 1294395"/>
                  <a:gd name="connsiteY23" fmla="*/ 253269 h 782832"/>
                  <a:gd name="connsiteX24" fmla="*/ 375259 w 1294395"/>
                  <a:gd name="connsiteY24" fmla="*/ 259848 h 782832"/>
                  <a:gd name="connsiteX25" fmla="*/ 365392 w 1294395"/>
                  <a:gd name="connsiteY25" fmla="*/ 263137 h 782832"/>
                  <a:gd name="connsiteX26" fmla="*/ 342367 w 1294395"/>
                  <a:gd name="connsiteY26" fmla="*/ 279583 h 782832"/>
                  <a:gd name="connsiteX27" fmla="*/ 335789 w 1294395"/>
                  <a:gd name="connsiteY27" fmla="*/ 289451 h 782832"/>
                  <a:gd name="connsiteX28" fmla="*/ 319343 w 1294395"/>
                  <a:gd name="connsiteY28" fmla="*/ 302607 h 782832"/>
                  <a:gd name="connsiteX29" fmla="*/ 309475 w 1294395"/>
                  <a:gd name="connsiteY29" fmla="*/ 305897 h 782832"/>
                  <a:gd name="connsiteX30" fmla="*/ 299608 w 1294395"/>
                  <a:gd name="connsiteY30" fmla="*/ 312475 h 782832"/>
                  <a:gd name="connsiteX31" fmla="*/ 293029 w 1294395"/>
                  <a:gd name="connsiteY31" fmla="*/ 319054 h 782832"/>
                  <a:gd name="connsiteX32" fmla="*/ 283162 w 1294395"/>
                  <a:gd name="connsiteY32" fmla="*/ 322343 h 782832"/>
                  <a:gd name="connsiteX33" fmla="*/ 276583 w 1294395"/>
                  <a:gd name="connsiteY33" fmla="*/ 328921 h 782832"/>
                  <a:gd name="connsiteX34" fmla="*/ 253559 w 1294395"/>
                  <a:gd name="connsiteY34" fmla="*/ 338789 h 782832"/>
                  <a:gd name="connsiteX35" fmla="*/ 237113 w 1294395"/>
                  <a:gd name="connsiteY35" fmla="*/ 355235 h 782832"/>
                  <a:gd name="connsiteX36" fmla="*/ 207510 w 1294395"/>
                  <a:gd name="connsiteY36" fmla="*/ 384838 h 782832"/>
                  <a:gd name="connsiteX37" fmla="*/ 200931 w 1294395"/>
                  <a:gd name="connsiteY37" fmla="*/ 391416 h 782832"/>
                  <a:gd name="connsiteX38" fmla="*/ 194353 w 1294395"/>
                  <a:gd name="connsiteY38" fmla="*/ 397995 h 782832"/>
                  <a:gd name="connsiteX39" fmla="*/ 174618 w 1294395"/>
                  <a:gd name="connsiteY39" fmla="*/ 411151 h 782832"/>
                  <a:gd name="connsiteX40" fmla="*/ 161461 w 1294395"/>
                  <a:gd name="connsiteY40" fmla="*/ 427597 h 782832"/>
                  <a:gd name="connsiteX41" fmla="*/ 145015 w 1294395"/>
                  <a:gd name="connsiteY41" fmla="*/ 444043 h 782832"/>
                  <a:gd name="connsiteX42" fmla="*/ 138436 w 1294395"/>
                  <a:gd name="connsiteY42" fmla="*/ 450622 h 782832"/>
                  <a:gd name="connsiteX43" fmla="*/ 128569 w 1294395"/>
                  <a:gd name="connsiteY43" fmla="*/ 460489 h 782832"/>
                  <a:gd name="connsiteX44" fmla="*/ 118701 w 1294395"/>
                  <a:gd name="connsiteY44" fmla="*/ 476936 h 782832"/>
                  <a:gd name="connsiteX45" fmla="*/ 115412 w 1294395"/>
                  <a:gd name="connsiteY45" fmla="*/ 486803 h 782832"/>
                  <a:gd name="connsiteX46" fmla="*/ 108833 w 1294395"/>
                  <a:gd name="connsiteY46" fmla="*/ 493382 h 782832"/>
                  <a:gd name="connsiteX47" fmla="*/ 89098 w 1294395"/>
                  <a:gd name="connsiteY47" fmla="*/ 503249 h 782832"/>
                  <a:gd name="connsiteX48" fmla="*/ 82520 w 1294395"/>
                  <a:gd name="connsiteY48" fmla="*/ 509828 h 782832"/>
                  <a:gd name="connsiteX49" fmla="*/ 79231 w 1294395"/>
                  <a:gd name="connsiteY49" fmla="*/ 519695 h 782832"/>
                  <a:gd name="connsiteX50" fmla="*/ 59495 w 1294395"/>
                  <a:gd name="connsiteY50" fmla="*/ 532852 h 782832"/>
                  <a:gd name="connsiteX51" fmla="*/ 52917 w 1294395"/>
                  <a:gd name="connsiteY51" fmla="*/ 539431 h 782832"/>
                  <a:gd name="connsiteX52" fmla="*/ 33182 w 1294395"/>
                  <a:gd name="connsiteY52" fmla="*/ 552587 h 782832"/>
                  <a:gd name="connsiteX53" fmla="*/ 16736 w 1294395"/>
                  <a:gd name="connsiteY53" fmla="*/ 562455 h 782832"/>
                  <a:gd name="connsiteX54" fmla="*/ 13446 w 1294395"/>
                  <a:gd name="connsiteY54" fmla="*/ 572323 h 782832"/>
                  <a:gd name="connsiteX55" fmla="*/ 6868 w 1294395"/>
                  <a:gd name="connsiteY55" fmla="*/ 605215 h 782832"/>
                  <a:gd name="connsiteX56" fmla="*/ 290 w 1294395"/>
                  <a:gd name="connsiteY56" fmla="*/ 615082 h 782832"/>
                  <a:gd name="connsiteX57" fmla="*/ 3579 w 1294395"/>
                  <a:gd name="connsiteY57" fmla="*/ 631528 h 782832"/>
                  <a:gd name="connsiteX58" fmla="*/ 16736 w 1294395"/>
                  <a:gd name="connsiteY58" fmla="*/ 634818 h 782832"/>
                  <a:gd name="connsiteX59" fmla="*/ 135147 w 1294395"/>
                  <a:gd name="connsiteY59" fmla="*/ 638107 h 782832"/>
                  <a:gd name="connsiteX60" fmla="*/ 145015 w 1294395"/>
                  <a:gd name="connsiteY60" fmla="*/ 644685 h 782832"/>
                  <a:gd name="connsiteX61" fmla="*/ 154882 w 1294395"/>
                  <a:gd name="connsiteY61" fmla="*/ 647974 h 782832"/>
                  <a:gd name="connsiteX62" fmla="*/ 164750 w 1294395"/>
                  <a:gd name="connsiteY62" fmla="*/ 657842 h 782832"/>
                  <a:gd name="connsiteX63" fmla="*/ 184485 w 1294395"/>
                  <a:gd name="connsiteY63" fmla="*/ 667710 h 782832"/>
                  <a:gd name="connsiteX64" fmla="*/ 191064 w 1294395"/>
                  <a:gd name="connsiteY64" fmla="*/ 674288 h 782832"/>
                  <a:gd name="connsiteX65" fmla="*/ 207510 w 1294395"/>
                  <a:gd name="connsiteY65" fmla="*/ 687445 h 782832"/>
                  <a:gd name="connsiteX66" fmla="*/ 214088 w 1294395"/>
                  <a:gd name="connsiteY66" fmla="*/ 697313 h 782832"/>
                  <a:gd name="connsiteX67" fmla="*/ 233823 w 1294395"/>
                  <a:gd name="connsiteY67" fmla="*/ 703891 h 782832"/>
                  <a:gd name="connsiteX68" fmla="*/ 270005 w 1294395"/>
                  <a:gd name="connsiteY68" fmla="*/ 720337 h 782832"/>
                  <a:gd name="connsiteX69" fmla="*/ 283162 w 1294395"/>
                  <a:gd name="connsiteY69" fmla="*/ 726915 h 782832"/>
                  <a:gd name="connsiteX70" fmla="*/ 309475 w 1294395"/>
                  <a:gd name="connsiteY70" fmla="*/ 736783 h 782832"/>
                  <a:gd name="connsiteX71" fmla="*/ 319343 w 1294395"/>
                  <a:gd name="connsiteY71" fmla="*/ 743361 h 782832"/>
                  <a:gd name="connsiteX72" fmla="*/ 339078 w 1294395"/>
                  <a:gd name="connsiteY72" fmla="*/ 746651 h 782832"/>
                  <a:gd name="connsiteX73" fmla="*/ 352235 w 1294395"/>
                  <a:gd name="connsiteY73" fmla="*/ 753229 h 782832"/>
                  <a:gd name="connsiteX74" fmla="*/ 385127 w 1294395"/>
                  <a:gd name="connsiteY74" fmla="*/ 766386 h 782832"/>
                  <a:gd name="connsiteX75" fmla="*/ 424598 w 1294395"/>
                  <a:gd name="connsiteY75" fmla="*/ 782832 h 782832"/>
                  <a:gd name="connsiteX76" fmla="*/ 483803 w 1294395"/>
                  <a:gd name="connsiteY76" fmla="*/ 779543 h 782832"/>
                  <a:gd name="connsiteX77" fmla="*/ 510117 w 1294395"/>
                  <a:gd name="connsiteY77" fmla="*/ 749940 h 782832"/>
                  <a:gd name="connsiteX78" fmla="*/ 519985 w 1294395"/>
                  <a:gd name="connsiteY78" fmla="*/ 746651 h 782832"/>
                  <a:gd name="connsiteX79" fmla="*/ 546298 w 1294395"/>
                  <a:gd name="connsiteY79" fmla="*/ 749940 h 782832"/>
                  <a:gd name="connsiteX80" fmla="*/ 562744 w 1294395"/>
                  <a:gd name="connsiteY80" fmla="*/ 753229 h 782832"/>
                  <a:gd name="connsiteX81" fmla="*/ 625239 w 1294395"/>
                  <a:gd name="connsiteY81" fmla="*/ 749940 h 782832"/>
                  <a:gd name="connsiteX82" fmla="*/ 694313 w 1294395"/>
                  <a:gd name="connsiteY82" fmla="*/ 743361 h 782832"/>
                  <a:gd name="connsiteX83" fmla="*/ 714048 w 1294395"/>
                  <a:gd name="connsiteY83" fmla="*/ 736783 h 782832"/>
                  <a:gd name="connsiteX84" fmla="*/ 746940 w 1294395"/>
                  <a:gd name="connsiteY84" fmla="*/ 726915 h 782832"/>
                  <a:gd name="connsiteX85" fmla="*/ 769964 w 1294395"/>
                  <a:gd name="connsiteY85" fmla="*/ 717048 h 782832"/>
                  <a:gd name="connsiteX86" fmla="*/ 776543 w 1294395"/>
                  <a:gd name="connsiteY86" fmla="*/ 710469 h 782832"/>
                  <a:gd name="connsiteX87" fmla="*/ 786410 w 1294395"/>
                  <a:gd name="connsiteY87" fmla="*/ 703891 h 782832"/>
                  <a:gd name="connsiteX88" fmla="*/ 799567 w 1294395"/>
                  <a:gd name="connsiteY88" fmla="*/ 690734 h 782832"/>
                  <a:gd name="connsiteX89" fmla="*/ 819303 w 1294395"/>
                  <a:gd name="connsiteY89" fmla="*/ 670999 h 782832"/>
                  <a:gd name="connsiteX90" fmla="*/ 825881 w 1294395"/>
                  <a:gd name="connsiteY90" fmla="*/ 664420 h 782832"/>
                  <a:gd name="connsiteX91" fmla="*/ 845616 w 1294395"/>
                  <a:gd name="connsiteY91" fmla="*/ 651264 h 782832"/>
                  <a:gd name="connsiteX92" fmla="*/ 868641 w 1294395"/>
                  <a:gd name="connsiteY92" fmla="*/ 628239 h 782832"/>
                  <a:gd name="connsiteX93" fmla="*/ 888376 w 1294395"/>
                  <a:gd name="connsiteY93" fmla="*/ 611793 h 782832"/>
                  <a:gd name="connsiteX94" fmla="*/ 908111 w 1294395"/>
                  <a:gd name="connsiteY94" fmla="*/ 598636 h 782832"/>
                  <a:gd name="connsiteX95" fmla="*/ 921268 w 1294395"/>
                  <a:gd name="connsiteY95" fmla="*/ 588769 h 782832"/>
                  <a:gd name="connsiteX96" fmla="*/ 944292 w 1294395"/>
                  <a:gd name="connsiteY96" fmla="*/ 578901 h 782832"/>
                  <a:gd name="connsiteX97" fmla="*/ 960739 w 1294395"/>
                  <a:gd name="connsiteY97" fmla="*/ 575612 h 782832"/>
                  <a:gd name="connsiteX98" fmla="*/ 977185 w 1294395"/>
                  <a:gd name="connsiteY98" fmla="*/ 562455 h 782832"/>
                  <a:gd name="connsiteX99" fmla="*/ 987052 w 1294395"/>
                  <a:gd name="connsiteY99" fmla="*/ 555877 h 782832"/>
                  <a:gd name="connsiteX100" fmla="*/ 1013366 w 1294395"/>
                  <a:gd name="connsiteY100" fmla="*/ 536141 h 782832"/>
                  <a:gd name="connsiteX101" fmla="*/ 1033101 w 1294395"/>
                  <a:gd name="connsiteY101" fmla="*/ 529563 h 782832"/>
                  <a:gd name="connsiteX102" fmla="*/ 1092307 w 1294395"/>
                  <a:gd name="connsiteY102" fmla="*/ 536141 h 782832"/>
                  <a:gd name="connsiteX103" fmla="*/ 1102175 w 1294395"/>
                  <a:gd name="connsiteY103" fmla="*/ 539431 h 782832"/>
                  <a:gd name="connsiteX104" fmla="*/ 1125199 w 1294395"/>
                  <a:gd name="connsiteY104" fmla="*/ 542720 h 782832"/>
                  <a:gd name="connsiteX105" fmla="*/ 1138356 w 1294395"/>
                  <a:gd name="connsiteY105" fmla="*/ 555877 h 782832"/>
                  <a:gd name="connsiteX106" fmla="*/ 1148223 w 1294395"/>
                  <a:gd name="connsiteY106" fmla="*/ 559166 h 782832"/>
                  <a:gd name="connsiteX107" fmla="*/ 1217297 w 1294395"/>
                  <a:gd name="connsiteY107" fmla="*/ 562455 h 782832"/>
                  <a:gd name="connsiteX108" fmla="*/ 1263346 w 1294395"/>
                  <a:gd name="connsiteY108" fmla="*/ 562455 h 782832"/>
                  <a:gd name="connsiteX109" fmla="*/ 1283081 w 1294395"/>
                  <a:gd name="connsiteY109" fmla="*/ 555877 h 782832"/>
                  <a:gd name="connsiteX110" fmla="*/ 1286370 w 1294395"/>
                  <a:gd name="connsiteY110" fmla="*/ 526274 h 782832"/>
                  <a:gd name="connsiteX111" fmla="*/ 1273213 w 1294395"/>
                  <a:gd name="connsiteY111" fmla="*/ 499960 h 782832"/>
                  <a:gd name="connsiteX112" fmla="*/ 1263346 w 1294395"/>
                  <a:gd name="connsiteY112" fmla="*/ 493382 h 782832"/>
                  <a:gd name="connsiteX113" fmla="*/ 1256767 w 1294395"/>
                  <a:gd name="connsiteY113" fmla="*/ 483514 h 782832"/>
                  <a:gd name="connsiteX114" fmla="*/ 1250189 w 1294395"/>
                  <a:gd name="connsiteY114" fmla="*/ 470357 h 782832"/>
                  <a:gd name="connsiteX115" fmla="*/ 1227164 w 1294395"/>
                  <a:gd name="connsiteY115" fmla="*/ 444043 h 782832"/>
                  <a:gd name="connsiteX116" fmla="*/ 1210718 w 1294395"/>
                  <a:gd name="connsiteY116" fmla="*/ 430887 h 782832"/>
                  <a:gd name="connsiteX117" fmla="*/ 1184405 w 1294395"/>
                  <a:gd name="connsiteY117" fmla="*/ 407862 h 782832"/>
                  <a:gd name="connsiteX118" fmla="*/ 1177826 w 1294395"/>
                  <a:gd name="connsiteY118" fmla="*/ 397995 h 782832"/>
                  <a:gd name="connsiteX119" fmla="*/ 1167959 w 1294395"/>
                  <a:gd name="connsiteY119" fmla="*/ 391416 h 782832"/>
                  <a:gd name="connsiteX120" fmla="*/ 1161380 w 1294395"/>
                  <a:gd name="connsiteY120" fmla="*/ 384838 h 782832"/>
                  <a:gd name="connsiteX121" fmla="*/ 1151513 w 1294395"/>
                  <a:gd name="connsiteY121" fmla="*/ 378259 h 782832"/>
                  <a:gd name="connsiteX122" fmla="*/ 1135067 w 1294395"/>
                  <a:gd name="connsiteY122" fmla="*/ 368392 h 782832"/>
                  <a:gd name="connsiteX123" fmla="*/ 1121910 w 1294395"/>
                  <a:gd name="connsiteY123" fmla="*/ 358524 h 782832"/>
                  <a:gd name="connsiteX124" fmla="*/ 1115331 w 1294395"/>
                  <a:gd name="connsiteY124" fmla="*/ 351946 h 782832"/>
                  <a:gd name="connsiteX125" fmla="*/ 1095596 w 1294395"/>
                  <a:gd name="connsiteY125" fmla="*/ 338789 h 782832"/>
                  <a:gd name="connsiteX126" fmla="*/ 1079150 w 1294395"/>
                  <a:gd name="connsiteY126" fmla="*/ 325632 h 782832"/>
                  <a:gd name="connsiteX127" fmla="*/ 1069282 w 1294395"/>
                  <a:gd name="connsiteY127" fmla="*/ 322343 h 782832"/>
                  <a:gd name="connsiteX128" fmla="*/ 1059415 w 1294395"/>
                  <a:gd name="connsiteY128" fmla="*/ 315764 h 782832"/>
                  <a:gd name="connsiteX129" fmla="*/ 1052836 w 1294395"/>
                  <a:gd name="connsiteY129" fmla="*/ 309186 h 782832"/>
                  <a:gd name="connsiteX130" fmla="*/ 1042969 w 1294395"/>
                  <a:gd name="connsiteY130" fmla="*/ 305897 h 782832"/>
                  <a:gd name="connsiteX131" fmla="*/ 1026523 w 1294395"/>
                  <a:gd name="connsiteY131" fmla="*/ 296029 h 782832"/>
                  <a:gd name="connsiteX132" fmla="*/ 1010077 w 1294395"/>
                  <a:gd name="connsiteY132" fmla="*/ 286161 h 782832"/>
                  <a:gd name="connsiteX133" fmla="*/ 993631 w 1294395"/>
                  <a:gd name="connsiteY133" fmla="*/ 273005 h 782832"/>
                  <a:gd name="connsiteX134" fmla="*/ 980474 w 1294395"/>
                  <a:gd name="connsiteY134" fmla="*/ 256559 h 782832"/>
                  <a:gd name="connsiteX135" fmla="*/ 960739 w 1294395"/>
                  <a:gd name="connsiteY135" fmla="*/ 246691 h 782832"/>
                  <a:gd name="connsiteX136" fmla="*/ 944292 w 1294395"/>
                  <a:gd name="connsiteY136" fmla="*/ 236823 h 782832"/>
                  <a:gd name="connsiteX137" fmla="*/ 924557 w 1294395"/>
                  <a:gd name="connsiteY137" fmla="*/ 226956 h 782832"/>
                  <a:gd name="connsiteX138" fmla="*/ 917979 w 1294395"/>
                  <a:gd name="connsiteY138" fmla="*/ 220377 h 782832"/>
                  <a:gd name="connsiteX139" fmla="*/ 908111 w 1294395"/>
                  <a:gd name="connsiteY139" fmla="*/ 217088 h 782832"/>
                  <a:gd name="connsiteX140" fmla="*/ 894954 w 1294395"/>
                  <a:gd name="connsiteY140" fmla="*/ 210510 h 782832"/>
                  <a:gd name="connsiteX141" fmla="*/ 875219 w 1294395"/>
                  <a:gd name="connsiteY141" fmla="*/ 194064 h 782832"/>
                  <a:gd name="connsiteX142" fmla="*/ 862062 w 1294395"/>
                  <a:gd name="connsiteY142" fmla="*/ 190774 h 782832"/>
                  <a:gd name="connsiteX143" fmla="*/ 842327 w 1294395"/>
                  <a:gd name="connsiteY143" fmla="*/ 177618 h 782832"/>
                  <a:gd name="connsiteX144" fmla="*/ 822592 w 1294395"/>
                  <a:gd name="connsiteY144" fmla="*/ 167750 h 782832"/>
                  <a:gd name="connsiteX145" fmla="*/ 816013 w 1294395"/>
                  <a:gd name="connsiteY145" fmla="*/ 157882 h 782832"/>
                  <a:gd name="connsiteX146" fmla="*/ 796278 w 1294395"/>
                  <a:gd name="connsiteY146" fmla="*/ 141436 h 782832"/>
                  <a:gd name="connsiteX147" fmla="*/ 789700 w 1294395"/>
                  <a:gd name="connsiteY147" fmla="*/ 131569 h 782832"/>
                  <a:gd name="connsiteX148" fmla="*/ 783121 w 1294395"/>
                  <a:gd name="connsiteY148" fmla="*/ 124990 h 782832"/>
                  <a:gd name="connsiteX149" fmla="*/ 776543 w 1294395"/>
                  <a:gd name="connsiteY149" fmla="*/ 115123 h 782832"/>
                  <a:gd name="connsiteX150" fmla="*/ 769964 w 1294395"/>
                  <a:gd name="connsiteY150" fmla="*/ 108544 h 782832"/>
                  <a:gd name="connsiteX151" fmla="*/ 763386 w 1294395"/>
                  <a:gd name="connsiteY151" fmla="*/ 98677 h 782832"/>
                  <a:gd name="connsiteX152" fmla="*/ 750229 w 1294395"/>
                  <a:gd name="connsiteY152" fmla="*/ 85520 h 782832"/>
                  <a:gd name="connsiteX153" fmla="*/ 746940 w 1294395"/>
                  <a:gd name="connsiteY153" fmla="*/ 75652 h 782832"/>
                  <a:gd name="connsiteX154" fmla="*/ 737072 w 1294395"/>
                  <a:gd name="connsiteY154" fmla="*/ 69074 h 782832"/>
                  <a:gd name="connsiteX155" fmla="*/ 730494 w 1294395"/>
                  <a:gd name="connsiteY155" fmla="*/ 62495 h 782832"/>
                  <a:gd name="connsiteX156" fmla="*/ 717337 w 1294395"/>
                  <a:gd name="connsiteY156" fmla="*/ 46049 h 782832"/>
                  <a:gd name="connsiteX157" fmla="*/ 710759 w 1294395"/>
                  <a:gd name="connsiteY157" fmla="*/ 26314 h 782832"/>
                  <a:gd name="connsiteX158" fmla="*/ 707469 w 1294395"/>
                  <a:gd name="connsiteY158" fmla="*/ 16446 h 782832"/>
                  <a:gd name="connsiteX159" fmla="*/ 704180 w 1294395"/>
                  <a:gd name="connsiteY159" fmla="*/ 16446 h 782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</a:cxnLst>
                <a:rect l="l" t="t" r="r" b="b"/>
                <a:pathLst>
                  <a:path w="1294395" h="782832">
                    <a:moveTo>
                      <a:pt x="704180" y="16446"/>
                    </a:moveTo>
                    <a:cubicBezTo>
                      <a:pt x="677870" y="7676"/>
                      <a:pt x="708565" y="20831"/>
                      <a:pt x="691023" y="3289"/>
                    </a:cubicBezTo>
                    <a:cubicBezTo>
                      <a:pt x="688572" y="838"/>
                      <a:pt x="684445" y="1096"/>
                      <a:pt x="681156" y="0"/>
                    </a:cubicBezTo>
                    <a:cubicBezTo>
                      <a:pt x="671288" y="1096"/>
                      <a:pt x="661132" y="677"/>
                      <a:pt x="651553" y="3289"/>
                    </a:cubicBezTo>
                    <a:cubicBezTo>
                      <a:pt x="648561" y="4105"/>
                      <a:pt x="647634" y="8272"/>
                      <a:pt x="644975" y="9868"/>
                    </a:cubicBezTo>
                    <a:cubicBezTo>
                      <a:pt x="642002" y="11652"/>
                      <a:pt x="638396" y="12061"/>
                      <a:pt x="635107" y="13157"/>
                    </a:cubicBezTo>
                    <a:cubicBezTo>
                      <a:pt x="631818" y="15350"/>
                      <a:pt x="628214" y="17133"/>
                      <a:pt x="625239" y="19736"/>
                    </a:cubicBezTo>
                    <a:cubicBezTo>
                      <a:pt x="619405" y="24841"/>
                      <a:pt x="615244" y="31882"/>
                      <a:pt x="608793" y="36182"/>
                    </a:cubicBezTo>
                    <a:cubicBezTo>
                      <a:pt x="593764" y="46201"/>
                      <a:pt x="601724" y="39963"/>
                      <a:pt x="585769" y="55917"/>
                    </a:cubicBezTo>
                    <a:cubicBezTo>
                      <a:pt x="583576" y="58110"/>
                      <a:pt x="580910" y="59915"/>
                      <a:pt x="579190" y="62495"/>
                    </a:cubicBezTo>
                    <a:cubicBezTo>
                      <a:pt x="574981" y="68809"/>
                      <a:pt x="566293" y="83241"/>
                      <a:pt x="559455" y="85520"/>
                    </a:cubicBezTo>
                    <a:lnTo>
                      <a:pt x="549587" y="88809"/>
                    </a:lnTo>
                    <a:cubicBezTo>
                      <a:pt x="545202" y="92098"/>
                      <a:pt x="540892" y="95491"/>
                      <a:pt x="536431" y="98677"/>
                    </a:cubicBezTo>
                    <a:cubicBezTo>
                      <a:pt x="533214" y="100975"/>
                      <a:pt x="529600" y="102724"/>
                      <a:pt x="526563" y="105255"/>
                    </a:cubicBezTo>
                    <a:cubicBezTo>
                      <a:pt x="522989" y="108233"/>
                      <a:pt x="520227" y="112096"/>
                      <a:pt x="516695" y="115123"/>
                    </a:cubicBezTo>
                    <a:cubicBezTo>
                      <a:pt x="512533" y="118690"/>
                      <a:pt x="508000" y="121804"/>
                      <a:pt x="503539" y="124990"/>
                    </a:cubicBezTo>
                    <a:cubicBezTo>
                      <a:pt x="500322" y="127288"/>
                      <a:pt x="496646" y="128966"/>
                      <a:pt x="493671" y="131569"/>
                    </a:cubicBezTo>
                    <a:cubicBezTo>
                      <a:pt x="487837" y="136674"/>
                      <a:pt x="482707" y="142533"/>
                      <a:pt x="477225" y="148015"/>
                    </a:cubicBezTo>
                    <a:cubicBezTo>
                      <a:pt x="475032" y="150208"/>
                      <a:pt x="472366" y="152013"/>
                      <a:pt x="470646" y="154593"/>
                    </a:cubicBezTo>
                    <a:cubicBezTo>
                      <a:pt x="468453" y="157882"/>
                      <a:pt x="466671" y="161486"/>
                      <a:pt x="464068" y="164461"/>
                    </a:cubicBezTo>
                    <a:cubicBezTo>
                      <a:pt x="458963" y="170296"/>
                      <a:pt x="451923" y="174456"/>
                      <a:pt x="447622" y="180907"/>
                    </a:cubicBezTo>
                    <a:cubicBezTo>
                      <a:pt x="443236" y="187485"/>
                      <a:pt x="440056" y="195051"/>
                      <a:pt x="434465" y="200642"/>
                    </a:cubicBezTo>
                    <a:lnTo>
                      <a:pt x="398284" y="236823"/>
                    </a:lnTo>
                    <a:lnTo>
                      <a:pt x="381838" y="253269"/>
                    </a:lnTo>
                    <a:cubicBezTo>
                      <a:pt x="379645" y="255462"/>
                      <a:pt x="378201" y="258867"/>
                      <a:pt x="375259" y="259848"/>
                    </a:cubicBezTo>
                    <a:lnTo>
                      <a:pt x="365392" y="263137"/>
                    </a:lnTo>
                    <a:cubicBezTo>
                      <a:pt x="349783" y="278746"/>
                      <a:pt x="358119" y="274333"/>
                      <a:pt x="342367" y="279583"/>
                    </a:cubicBezTo>
                    <a:cubicBezTo>
                      <a:pt x="340174" y="282872"/>
                      <a:pt x="338259" y="286364"/>
                      <a:pt x="335789" y="289451"/>
                    </a:cubicBezTo>
                    <a:cubicBezTo>
                      <a:pt x="331711" y="294548"/>
                      <a:pt x="325039" y="299759"/>
                      <a:pt x="319343" y="302607"/>
                    </a:cubicBezTo>
                    <a:cubicBezTo>
                      <a:pt x="316242" y="304158"/>
                      <a:pt x="312576" y="304346"/>
                      <a:pt x="309475" y="305897"/>
                    </a:cubicBezTo>
                    <a:cubicBezTo>
                      <a:pt x="305939" y="307665"/>
                      <a:pt x="302695" y="310006"/>
                      <a:pt x="299608" y="312475"/>
                    </a:cubicBezTo>
                    <a:cubicBezTo>
                      <a:pt x="297186" y="314412"/>
                      <a:pt x="295688" y="317458"/>
                      <a:pt x="293029" y="319054"/>
                    </a:cubicBezTo>
                    <a:cubicBezTo>
                      <a:pt x="290056" y="320838"/>
                      <a:pt x="286451" y="321247"/>
                      <a:pt x="283162" y="322343"/>
                    </a:cubicBezTo>
                    <a:cubicBezTo>
                      <a:pt x="280969" y="324536"/>
                      <a:pt x="279357" y="327534"/>
                      <a:pt x="276583" y="328921"/>
                    </a:cubicBezTo>
                    <a:cubicBezTo>
                      <a:pt x="256921" y="338751"/>
                      <a:pt x="269522" y="324821"/>
                      <a:pt x="253559" y="338789"/>
                    </a:cubicBezTo>
                    <a:cubicBezTo>
                      <a:pt x="247725" y="343894"/>
                      <a:pt x="242595" y="349753"/>
                      <a:pt x="237113" y="355235"/>
                    </a:cubicBezTo>
                    <a:lnTo>
                      <a:pt x="207510" y="384838"/>
                    </a:lnTo>
                    <a:lnTo>
                      <a:pt x="200931" y="391416"/>
                    </a:lnTo>
                    <a:cubicBezTo>
                      <a:pt x="198738" y="393609"/>
                      <a:pt x="196933" y="396275"/>
                      <a:pt x="194353" y="397995"/>
                    </a:cubicBezTo>
                    <a:cubicBezTo>
                      <a:pt x="187775" y="402380"/>
                      <a:pt x="180208" y="405561"/>
                      <a:pt x="174618" y="411151"/>
                    </a:cubicBezTo>
                    <a:cubicBezTo>
                      <a:pt x="148966" y="436803"/>
                      <a:pt x="190506" y="394402"/>
                      <a:pt x="161461" y="427597"/>
                    </a:cubicBezTo>
                    <a:cubicBezTo>
                      <a:pt x="156356" y="433432"/>
                      <a:pt x="150497" y="438561"/>
                      <a:pt x="145015" y="444043"/>
                    </a:cubicBezTo>
                    <a:lnTo>
                      <a:pt x="138436" y="450622"/>
                    </a:lnTo>
                    <a:lnTo>
                      <a:pt x="128569" y="460489"/>
                    </a:lnTo>
                    <a:cubicBezTo>
                      <a:pt x="119253" y="488439"/>
                      <a:pt x="132245" y="454363"/>
                      <a:pt x="118701" y="476936"/>
                    </a:cubicBezTo>
                    <a:cubicBezTo>
                      <a:pt x="116917" y="479909"/>
                      <a:pt x="117196" y="483830"/>
                      <a:pt x="115412" y="486803"/>
                    </a:cubicBezTo>
                    <a:cubicBezTo>
                      <a:pt x="113816" y="489462"/>
                      <a:pt x="111255" y="491445"/>
                      <a:pt x="108833" y="493382"/>
                    </a:cubicBezTo>
                    <a:cubicBezTo>
                      <a:pt x="99724" y="500669"/>
                      <a:pt x="99520" y="499775"/>
                      <a:pt x="89098" y="503249"/>
                    </a:cubicBezTo>
                    <a:cubicBezTo>
                      <a:pt x="86905" y="505442"/>
                      <a:pt x="84115" y="507169"/>
                      <a:pt x="82520" y="509828"/>
                    </a:cubicBezTo>
                    <a:cubicBezTo>
                      <a:pt x="80736" y="512801"/>
                      <a:pt x="81683" y="517244"/>
                      <a:pt x="79231" y="519695"/>
                    </a:cubicBezTo>
                    <a:cubicBezTo>
                      <a:pt x="73640" y="525286"/>
                      <a:pt x="65085" y="527261"/>
                      <a:pt x="59495" y="532852"/>
                    </a:cubicBezTo>
                    <a:cubicBezTo>
                      <a:pt x="57302" y="535045"/>
                      <a:pt x="55398" y="537570"/>
                      <a:pt x="52917" y="539431"/>
                    </a:cubicBezTo>
                    <a:cubicBezTo>
                      <a:pt x="46592" y="544175"/>
                      <a:pt x="38772" y="546997"/>
                      <a:pt x="33182" y="552587"/>
                    </a:cubicBezTo>
                    <a:cubicBezTo>
                      <a:pt x="24152" y="561617"/>
                      <a:pt x="29545" y="558185"/>
                      <a:pt x="16736" y="562455"/>
                    </a:cubicBezTo>
                    <a:cubicBezTo>
                      <a:pt x="15639" y="565744"/>
                      <a:pt x="14126" y="568923"/>
                      <a:pt x="13446" y="572323"/>
                    </a:cubicBezTo>
                    <a:cubicBezTo>
                      <a:pt x="11426" y="582423"/>
                      <a:pt x="11822" y="595307"/>
                      <a:pt x="6868" y="605215"/>
                    </a:cubicBezTo>
                    <a:cubicBezTo>
                      <a:pt x="5100" y="608751"/>
                      <a:pt x="2483" y="611793"/>
                      <a:pt x="290" y="615082"/>
                    </a:cubicBezTo>
                    <a:cubicBezTo>
                      <a:pt x="1386" y="620564"/>
                      <a:pt x="0" y="627233"/>
                      <a:pt x="3579" y="631528"/>
                    </a:cubicBezTo>
                    <a:cubicBezTo>
                      <a:pt x="6473" y="635001"/>
                      <a:pt x="12221" y="634592"/>
                      <a:pt x="16736" y="634818"/>
                    </a:cubicBezTo>
                    <a:cubicBezTo>
                      <a:pt x="56172" y="636790"/>
                      <a:pt x="95677" y="637011"/>
                      <a:pt x="135147" y="638107"/>
                    </a:cubicBezTo>
                    <a:cubicBezTo>
                      <a:pt x="138436" y="640300"/>
                      <a:pt x="141479" y="642917"/>
                      <a:pt x="145015" y="644685"/>
                    </a:cubicBezTo>
                    <a:cubicBezTo>
                      <a:pt x="148116" y="646235"/>
                      <a:pt x="151997" y="646051"/>
                      <a:pt x="154882" y="647974"/>
                    </a:cubicBezTo>
                    <a:cubicBezTo>
                      <a:pt x="158753" y="650554"/>
                      <a:pt x="161176" y="654864"/>
                      <a:pt x="164750" y="657842"/>
                    </a:cubicBezTo>
                    <a:cubicBezTo>
                      <a:pt x="173250" y="664925"/>
                      <a:pt x="174598" y="664413"/>
                      <a:pt x="184485" y="667710"/>
                    </a:cubicBezTo>
                    <a:cubicBezTo>
                      <a:pt x="186678" y="669903"/>
                      <a:pt x="188642" y="672351"/>
                      <a:pt x="191064" y="674288"/>
                    </a:cubicBezTo>
                    <a:cubicBezTo>
                      <a:pt x="200560" y="681884"/>
                      <a:pt x="200452" y="678622"/>
                      <a:pt x="207510" y="687445"/>
                    </a:cubicBezTo>
                    <a:cubicBezTo>
                      <a:pt x="209979" y="690532"/>
                      <a:pt x="210736" y="695218"/>
                      <a:pt x="214088" y="697313"/>
                    </a:cubicBezTo>
                    <a:cubicBezTo>
                      <a:pt x="219968" y="700988"/>
                      <a:pt x="233823" y="703891"/>
                      <a:pt x="233823" y="703891"/>
                    </a:cubicBezTo>
                    <a:cubicBezTo>
                      <a:pt x="262959" y="727201"/>
                      <a:pt x="236236" y="710207"/>
                      <a:pt x="270005" y="720337"/>
                    </a:cubicBezTo>
                    <a:cubicBezTo>
                      <a:pt x="274701" y="721746"/>
                      <a:pt x="278655" y="724983"/>
                      <a:pt x="283162" y="726915"/>
                    </a:cubicBezTo>
                    <a:cubicBezTo>
                      <a:pt x="303077" y="735451"/>
                      <a:pt x="282236" y="723165"/>
                      <a:pt x="309475" y="736783"/>
                    </a:cubicBezTo>
                    <a:cubicBezTo>
                      <a:pt x="313011" y="738551"/>
                      <a:pt x="315593" y="742111"/>
                      <a:pt x="319343" y="743361"/>
                    </a:cubicBezTo>
                    <a:cubicBezTo>
                      <a:pt x="325670" y="745470"/>
                      <a:pt x="332500" y="745554"/>
                      <a:pt x="339078" y="746651"/>
                    </a:cubicBezTo>
                    <a:cubicBezTo>
                      <a:pt x="343464" y="748844"/>
                      <a:pt x="347728" y="751298"/>
                      <a:pt x="352235" y="753229"/>
                    </a:cubicBezTo>
                    <a:cubicBezTo>
                      <a:pt x="363089" y="757881"/>
                      <a:pt x="374565" y="761105"/>
                      <a:pt x="385127" y="766386"/>
                    </a:cubicBezTo>
                    <a:cubicBezTo>
                      <a:pt x="411064" y="779355"/>
                      <a:pt x="397884" y="773928"/>
                      <a:pt x="424598" y="782832"/>
                    </a:cubicBezTo>
                    <a:lnTo>
                      <a:pt x="483803" y="779543"/>
                    </a:lnTo>
                    <a:cubicBezTo>
                      <a:pt x="512988" y="771031"/>
                      <a:pt x="495551" y="761592"/>
                      <a:pt x="510117" y="749940"/>
                    </a:cubicBezTo>
                    <a:cubicBezTo>
                      <a:pt x="512825" y="747774"/>
                      <a:pt x="516696" y="747747"/>
                      <a:pt x="519985" y="746651"/>
                    </a:cubicBezTo>
                    <a:cubicBezTo>
                      <a:pt x="528756" y="747747"/>
                      <a:pt x="537562" y="748596"/>
                      <a:pt x="546298" y="749940"/>
                    </a:cubicBezTo>
                    <a:cubicBezTo>
                      <a:pt x="551824" y="750790"/>
                      <a:pt x="557153" y="753229"/>
                      <a:pt x="562744" y="753229"/>
                    </a:cubicBezTo>
                    <a:cubicBezTo>
                      <a:pt x="583604" y="753229"/>
                      <a:pt x="604407" y="751036"/>
                      <a:pt x="625239" y="749940"/>
                    </a:cubicBezTo>
                    <a:cubicBezTo>
                      <a:pt x="657523" y="739180"/>
                      <a:pt x="610754" y="753806"/>
                      <a:pt x="694313" y="743361"/>
                    </a:cubicBezTo>
                    <a:cubicBezTo>
                      <a:pt x="701194" y="742501"/>
                      <a:pt x="707321" y="738465"/>
                      <a:pt x="714048" y="736783"/>
                    </a:cubicBezTo>
                    <a:cubicBezTo>
                      <a:pt x="733936" y="731811"/>
                      <a:pt x="722910" y="734925"/>
                      <a:pt x="746940" y="726915"/>
                    </a:cubicBezTo>
                    <a:cubicBezTo>
                      <a:pt x="755713" y="723991"/>
                      <a:pt x="761833" y="722469"/>
                      <a:pt x="769964" y="717048"/>
                    </a:cubicBezTo>
                    <a:cubicBezTo>
                      <a:pt x="772544" y="715328"/>
                      <a:pt x="774121" y="712406"/>
                      <a:pt x="776543" y="710469"/>
                    </a:cubicBezTo>
                    <a:cubicBezTo>
                      <a:pt x="779630" y="708000"/>
                      <a:pt x="783409" y="706464"/>
                      <a:pt x="786410" y="703891"/>
                    </a:cubicBezTo>
                    <a:cubicBezTo>
                      <a:pt x="791119" y="699855"/>
                      <a:pt x="795181" y="695120"/>
                      <a:pt x="799567" y="690734"/>
                    </a:cubicBezTo>
                    <a:lnTo>
                      <a:pt x="819303" y="670999"/>
                    </a:lnTo>
                    <a:cubicBezTo>
                      <a:pt x="821496" y="668806"/>
                      <a:pt x="823301" y="666140"/>
                      <a:pt x="825881" y="664420"/>
                    </a:cubicBezTo>
                    <a:lnTo>
                      <a:pt x="845616" y="651264"/>
                    </a:lnTo>
                    <a:cubicBezTo>
                      <a:pt x="860696" y="628643"/>
                      <a:pt x="851272" y="634028"/>
                      <a:pt x="868641" y="628239"/>
                    </a:cubicBezTo>
                    <a:cubicBezTo>
                      <a:pt x="903895" y="604736"/>
                      <a:pt x="850392" y="641337"/>
                      <a:pt x="888376" y="611793"/>
                    </a:cubicBezTo>
                    <a:cubicBezTo>
                      <a:pt x="894617" y="606939"/>
                      <a:pt x="901786" y="603380"/>
                      <a:pt x="908111" y="598636"/>
                    </a:cubicBezTo>
                    <a:cubicBezTo>
                      <a:pt x="912497" y="595347"/>
                      <a:pt x="916619" y="591674"/>
                      <a:pt x="921268" y="588769"/>
                    </a:cubicBezTo>
                    <a:cubicBezTo>
                      <a:pt x="927545" y="584846"/>
                      <a:pt x="936830" y="580766"/>
                      <a:pt x="944292" y="578901"/>
                    </a:cubicBezTo>
                    <a:cubicBezTo>
                      <a:pt x="949716" y="577545"/>
                      <a:pt x="955257" y="576708"/>
                      <a:pt x="960739" y="575612"/>
                    </a:cubicBezTo>
                    <a:cubicBezTo>
                      <a:pt x="991122" y="555354"/>
                      <a:pt x="953740" y="581210"/>
                      <a:pt x="977185" y="562455"/>
                    </a:cubicBezTo>
                    <a:cubicBezTo>
                      <a:pt x="980272" y="559986"/>
                      <a:pt x="983965" y="558346"/>
                      <a:pt x="987052" y="555877"/>
                    </a:cubicBezTo>
                    <a:cubicBezTo>
                      <a:pt x="998184" y="546972"/>
                      <a:pt x="993697" y="542697"/>
                      <a:pt x="1013366" y="536141"/>
                    </a:cubicBezTo>
                    <a:lnTo>
                      <a:pt x="1033101" y="529563"/>
                    </a:lnTo>
                    <a:cubicBezTo>
                      <a:pt x="1060828" y="538804"/>
                      <a:pt x="1028945" y="529100"/>
                      <a:pt x="1092307" y="536141"/>
                    </a:cubicBezTo>
                    <a:cubicBezTo>
                      <a:pt x="1095753" y="536524"/>
                      <a:pt x="1098775" y="538751"/>
                      <a:pt x="1102175" y="539431"/>
                    </a:cubicBezTo>
                    <a:cubicBezTo>
                      <a:pt x="1109777" y="540952"/>
                      <a:pt x="1117524" y="541624"/>
                      <a:pt x="1125199" y="542720"/>
                    </a:cubicBezTo>
                    <a:cubicBezTo>
                      <a:pt x="1151512" y="551490"/>
                      <a:pt x="1120815" y="538335"/>
                      <a:pt x="1138356" y="555877"/>
                    </a:cubicBezTo>
                    <a:cubicBezTo>
                      <a:pt x="1140807" y="558329"/>
                      <a:pt x="1144768" y="558878"/>
                      <a:pt x="1148223" y="559166"/>
                    </a:cubicBezTo>
                    <a:cubicBezTo>
                      <a:pt x="1171194" y="561080"/>
                      <a:pt x="1194272" y="561359"/>
                      <a:pt x="1217297" y="562455"/>
                    </a:cubicBezTo>
                    <a:cubicBezTo>
                      <a:pt x="1236749" y="568939"/>
                      <a:pt x="1230363" y="568275"/>
                      <a:pt x="1263346" y="562455"/>
                    </a:cubicBezTo>
                    <a:cubicBezTo>
                      <a:pt x="1270175" y="561250"/>
                      <a:pt x="1283081" y="555877"/>
                      <a:pt x="1283081" y="555877"/>
                    </a:cubicBezTo>
                    <a:cubicBezTo>
                      <a:pt x="1294395" y="544561"/>
                      <a:pt x="1291961" y="550504"/>
                      <a:pt x="1286370" y="526274"/>
                    </a:cubicBezTo>
                    <a:cubicBezTo>
                      <a:pt x="1283116" y="512172"/>
                      <a:pt x="1282771" y="507606"/>
                      <a:pt x="1273213" y="499960"/>
                    </a:cubicBezTo>
                    <a:cubicBezTo>
                      <a:pt x="1270126" y="497491"/>
                      <a:pt x="1266635" y="495575"/>
                      <a:pt x="1263346" y="493382"/>
                    </a:cubicBezTo>
                    <a:cubicBezTo>
                      <a:pt x="1261153" y="490093"/>
                      <a:pt x="1258728" y="486946"/>
                      <a:pt x="1256767" y="483514"/>
                    </a:cubicBezTo>
                    <a:cubicBezTo>
                      <a:pt x="1254334" y="479257"/>
                      <a:pt x="1252788" y="474515"/>
                      <a:pt x="1250189" y="470357"/>
                    </a:cubicBezTo>
                    <a:cubicBezTo>
                      <a:pt x="1239174" y="452732"/>
                      <a:pt x="1241285" y="460518"/>
                      <a:pt x="1227164" y="444043"/>
                    </a:cubicBezTo>
                    <a:cubicBezTo>
                      <a:pt x="1215262" y="430158"/>
                      <a:pt x="1227319" y="436420"/>
                      <a:pt x="1210718" y="430887"/>
                    </a:cubicBezTo>
                    <a:cubicBezTo>
                      <a:pt x="1202636" y="424825"/>
                      <a:pt x="1190083" y="416378"/>
                      <a:pt x="1184405" y="407862"/>
                    </a:cubicBezTo>
                    <a:cubicBezTo>
                      <a:pt x="1182212" y="404573"/>
                      <a:pt x="1180621" y="400790"/>
                      <a:pt x="1177826" y="397995"/>
                    </a:cubicBezTo>
                    <a:cubicBezTo>
                      <a:pt x="1175031" y="395200"/>
                      <a:pt x="1171046" y="393885"/>
                      <a:pt x="1167959" y="391416"/>
                    </a:cubicBezTo>
                    <a:cubicBezTo>
                      <a:pt x="1165537" y="389479"/>
                      <a:pt x="1163802" y="386775"/>
                      <a:pt x="1161380" y="384838"/>
                    </a:cubicBezTo>
                    <a:cubicBezTo>
                      <a:pt x="1158293" y="382369"/>
                      <a:pt x="1154600" y="380728"/>
                      <a:pt x="1151513" y="378259"/>
                    </a:cubicBezTo>
                    <a:cubicBezTo>
                      <a:pt x="1138615" y="367941"/>
                      <a:pt x="1152199" y="374103"/>
                      <a:pt x="1135067" y="368392"/>
                    </a:cubicBezTo>
                    <a:cubicBezTo>
                      <a:pt x="1130681" y="365103"/>
                      <a:pt x="1126122" y="362033"/>
                      <a:pt x="1121910" y="358524"/>
                    </a:cubicBezTo>
                    <a:cubicBezTo>
                      <a:pt x="1119528" y="356539"/>
                      <a:pt x="1117812" y="353807"/>
                      <a:pt x="1115331" y="351946"/>
                    </a:cubicBezTo>
                    <a:cubicBezTo>
                      <a:pt x="1109006" y="347202"/>
                      <a:pt x="1101186" y="344380"/>
                      <a:pt x="1095596" y="338789"/>
                    </a:cubicBezTo>
                    <a:cubicBezTo>
                      <a:pt x="1089476" y="332668"/>
                      <a:pt x="1087451" y="329782"/>
                      <a:pt x="1079150" y="325632"/>
                    </a:cubicBezTo>
                    <a:cubicBezTo>
                      <a:pt x="1076049" y="324082"/>
                      <a:pt x="1072571" y="323439"/>
                      <a:pt x="1069282" y="322343"/>
                    </a:cubicBezTo>
                    <a:cubicBezTo>
                      <a:pt x="1065993" y="320150"/>
                      <a:pt x="1062502" y="318233"/>
                      <a:pt x="1059415" y="315764"/>
                    </a:cubicBezTo>
                    <a:cubicBezTo>
                      <a:pt x="1056993" y="313827"/>
                      <a:pt x="1055495" y="310781"/>
                      <a:pt x="1052836" y="309186"/>
                    </a:cubicBezTo>
                    <a:cubicBezTo>
                      <a:pt x="1049863" y="307402"/>
                      <a:pt x="1046258" y="306993"/>
                      <a:pt x="1042969" y="305897"/>
                    </a:cubicBezTo>
                    <a:cubicBezTo>
                      <a:pt x="1026301" y="289229"/>
                      <a:pt x="1047870" y="308836"/>
                      <a:pt x="1026523" y="296029"/>
                    </a:cubicBezTo>
                    <a:cubicBezTo>
                      <a:pt x="1003943" y="282482"/>
                      <a:pt x="1038034" y="295483"/>
                      <a:pt x="1010077" y="286161"/>
                    </a:cubicBezTo>
                    <a:cubicBezTo>
                      <a:pt x="994187" y="270273"/>
                      <a:pt x="1014384" y="289608"/>
                      <a:pt x="993631" y="273005"/>
                    </a:cubicBezTo>
                    <a:cubicBezTo>
                      <a:pt x="977353" y="259983"/>
                      <a:pt x="997572" y="273657"/>
                      <a:pt x="980474" y="256559"/>
                    </a:cubicBezTo>
                    <a:cubicBezTo>
                      <a:pt x="974097" y="250182"/>
                      <a:pt x="968765" y="249366"/>
                      <a:pt x="960739" y="246691"/>
                    </a:cubicBezTo>
                    <a:cubicBezTo>
                      <a:pt x="947889" y="233843"/>
                      <a:pt x="961372" y="245364"/>
                      <a:pt x="944292" y="236823"/>
                    </a:cubicBezTo>
                    <a:cubicBezTo>
                      <a:pt x="918795" y="224074"/>
                      <a:pt x="949355" y="235221"/>
                      <a:pt x="924557" y="226956"/>
                    </a:cubicBezTo>
                    <a:cubicBezTo>
                      <a:pt x="922364" y="224763"/>
                      <a:pt x="920638" y="221973"/>
                      <a:pt x="917979" y="220377"/>
                    </a:cubicBezTo>
                    <a:cubicBezTo>
                      <a:pt x="915006" y="218593"/>
                      <a:pt x="911298" y="218454"/>
                      <a:pt x="908111" y="217088"/>
                    </a:cubicBezTo>
                    <a:cubicBezTo>
                      <a:pt x="903604" y="215157"/>
                      <a:pt x="899340" y="212703"/>
                      <a:pt x="894954" y="210510"/>
                    </a:cubicBezTo>
                    <a:cubicBezTo>
                      <a:pt x="888921" y="204476"/>
                      <a:pt x="883042" y="197976"/>
                      <a:pt x="875219" y="194064"/>
                    </a:cubicBezTo>
                    <a:cubicBezTo>
                      <a:pt x="871176" y="192042"/>
                      <a:pt x="866448" y="191871"/>
                      <a:pt x="862062" y="190774"/>
                    </a:cubicBezTo>
                    <a:cubicBezTo>
                      <a:pt x="855484" y="186389"/>
                      <a:pt x="849827" y="180119"/>
                      <a:pt x="842327" y="177618"/>
                    </a:cubicBezTo>
                    <a:cubicBezTo>
                      <a:pt x="828709" y="173078"/>
                      <a:pt x="835344" y="176251"/>
                      <a:pt x="822592" y="167750"/>
                    </a:cubicBezTo>
                    <a:cubicBezTo>
                      <a:pt x="820399" y="164461"/>
                      <a:pt x="818808" y="160677"/>
                      <a:pt x="816013" y="157882"/>
                    </a:cubicBezTo>
                    <a:cubicBezTo>
                      <a:pt x="790139" y="132008"/>
                      <a:pt x="823224" y="173771"/>
                      <a:pt x="796278" y="141436"/>
                    </a:cubicBezTo>
                    <a:cubicBezTo>
                      <a:pt x="793747" y="138399"/>
                      <a:pt x="792169" y="134656"/>
                      <a:pt x="789700" y="131569"/>
                    </a:cubicBezTo>
                    <a:cubicBezTo>
                      <a:pt x="787763" y="129147"/>
                      <a:pt x="785058" y="127412"/>
                      <a:pt x="783121" y="124990"/>
                    </a:cubicBezTo>
                    <a:cubicBezTo>
                      <a:pt x="780652" y="121903"/>
                      <a:pt x="779012" y="118210"/>
                      <a:pt x="776543" y="115123"/>
                    </a:cubicBezTo>
                    <a:cubicBezTo>
                      <a:pt x="774606" y="112701"/>
                      <a:pt x="771901" y="110966"/>
                      <a:pt x="769964" y="108544"/>
                    </a:cubicBezTo>
                    <a:cubicBezTo>
                      <a:pt x="767495" y="105457"/>
                      <a:pt x="765959" y="101678"/>
                      <a:pt x="763386" y="98677"/>
                    </a:cubicBezTo>
                    <a:cubicBezTo>
                      <a:pt x="759350" y="93968"/>
                      <a:pt x="750229" y="85520"/>
                      <a:pt x="750229" y="85520"/>
                    </a:cubicBezTo>
                    <a:cubicBezTo>
                      <a:pt x="749133" y="82231"/>
                      <a:pt x="749106" y="78359"/>
                      <a:pt x="746940" y="75652"/>
                    </a:cubicBezTo>
                    <a:cubicBezTo>
                      <a:pt x="744470" y="72565"/>
                      <a:pt x="740159" y="71544"/>
                      <a:pt x="737072" y="69074"/>
                    </a:cubicBezTo>
                    <a:cubicBezTo>
                      <a:pt x="734650" y="67137"/>
                      <a:pt x="732431" y="64917"/>
                      <a:pt x="730494" y="62495"/>
                    </a:cubicBezTo>
                    <a:cubicBezTo>
                      <a:pt x="713902" y="41754"/>
                      <a:pt x="733218" y="61930"/>
                      <a:pt x="717337" y="46049"/>
                    </a:cubicBezTo>
                    <a:lnTo>
                      <a:pt x="710759" y="26314"/>
                    </a:lnTo>
                    <a:cubicBezTo>
                      <a:pt x="709662" y="23025"/>
                      <a:pt x="710936" y="16446"/>
                      <a:pt x="707469" y="16446"/>
                    </a:cubicBezTo>
                    <a:lnTo>
                      <a:pt x="704180" y="16446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 rot="5400000">
                <a:off x="3892999" y="2750436"/>
                <a:ext cx="1214446" cy="8570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5" name="Полилиния 64"/>
              <p:cNvSpPr/>
              <p:nvPr/>
            </p:nvSpPr>
            <p:spPr>
              <a:xfrm>
                <a:off x="5681062" y="3256286"/>
                <a:ext cx="171413" cy="161925"/>
              </a:xfrm>
              <a:custGeom>
                <a:avLst/>
                <a:gdLst>
                  <a:gd name="connsiteX0" fmla="*/ 166562 w 171533"/>
                  <a:gd name="connsiteY0" fmla="*/ 69074 h 161171"/>
                  <a:gd name="connsiteX1" fmla="*/ 146827 w 171533"/>
                  <a:gd name="connsiteY1" fmla="*/ 55917 h 161171"/>
                  <a:gd name="connsiteX2" fmla="*/ 140248 w 171533"/>
                  <a:gd name="connsiteY2" fmla="*/ 49338 h 161171"/>
                  <a:gd name="connsiteX3" fmla="*/ 130381 w 171533"/>
                  <a:gd name="connsiteY3" fmla="*/ 46049 h 161171"/>
                  <a:gd name="connsiteX4" fmla="*/ 97489 w 171533"/>
                  <a:gd name="connsiteY4" fmla="*/ 26314 h 161171"/>
                  <a:gd name="connsiteX5" fmla="*/ 87621 w 171533"/>
                  <a:gd name="connsiteY5" fmla="*/ 23025 h 161171"/>
                  <a:gd name="connsiteX6" fmla="*/ 81043 w 171533"/>
                  <a:gd name="connsiteY6" fmla="*/ 16446 h 161171"/>
                  <a:gd name="connsiteX7" fmla="*/ 61307 w 171533"/>
                  <a:gd name="connsiteY7" fmla="*/ 9868 h 161171"/>
                  <a:gd name="connsiteX8" fmla="*/ 51440 w 171533"/>
                  <a:gd name="connsiteY8" fmla="*/ 6579 h 161171"/>
                  <a:gd name="connsiteX9" fmla="*/ 41572 w 171533"/>
                  <a:gd name="connsiteY9" fmla="*/ 3289 h 161171"/>
                  <a:gd name="connsiteX10" fmla="*/ 31704 w 171533"/>
                  <a:gd name="connsiteY10" fmla="*/ 0 h 161171"/>
                  <a:gd name="connsiteX11" fmla="*/ 25126 w 171533"/>
                  <a:gd name="connsiteY11" fmla="*/ 6579 h 161171"/>
                  <a:gd name="connsiteX12" fmla="*/ 15258 w 171533"/>
                  <a:gd name="connsiteY12" fmla="*/ 9868 h 161171"/>
                  <a:gd name="connsiteX13" fmla="*/ 8680 w 171533"/>
                  <a:gd name="connsiteY13" fmla="*/ 19735 h 161171"/>
                  <a:gd name="connsiteX14" fmla="*/ 8680 w 171533"/>
                  <a:gd name="connsiteY14" fmla="*/ 88809 h 161171"/>
                  <a:gd name="connsiteX15" fmla="*/ 21837 w 171533"/>
                  <a:gd name="connsiteY15" fmla="*/ 108544 h 161171"/>
                  <a:gd name="connsiteX16" fmla="*/ 38283 w 171533"/>
                  <a:gd name="connsiteY16" fmla="*/ 124990 h 161171"/>
                  <a:gd name="connsiteX17" fmla="*/ 44861 w 171533"/>
                  <a:gd name="connsiteY17" fmla="*/ 138147 h 161171"/>
                  <a:gd name="connsiteX18" fmla="*/ 54729 w 171533"/>
                  <a:gd name="connsiteY18" fmla="*/ 144725 h 161171"/>
                  <a:gd name="connsiteX19" fmla="*/ 84332 w 171533"/>
                  <a:gd name="connsiteY19" fmla="*/ 154593 h 161171"/>
                  <a:gd name="connsiteX20" fmla="*/ 94199 w 171533"/>
                  <a:gd name="connsiteY20" fmla="*/ 157882 h 161171"/>
                  <a:gd name="connsiteX21" fmla="*/ 104067 w 171533"/>
                  <a:gd name="connsiteY21" fmla="*/ 161171 h 161171"/>
                  <a:gd name="connsiteX22" fmla="*/ 150116 w 171533"/>
                  <a:gd name="connsiteY22" fmla="*/ 157882 h 161171"/>
                  <a:gd name="connsiteX23" fmla="*/ 153405 w 171533"/>
                  <a:gd name="connsiteY23" fmla="*/ 141436 h 161171"/>
                  <a:gd name="connsiteX24" fmla="*/ 163273 w 171533"/>
                  <a:gd name="connsiteY24" fmla="*/ 124990 h 161171"/>
                  <a:gd name="connsiteX25" fmla="*/ 169851 w 171533"/>
                  <a:gd name="connsiteY25" fmla="*/ 105255 h 161171"/>
                  <a:gd name="connsiteX26" fmla="*/ 166562 w 171533"/>
                  <a:gd name="connsiteY26" fmla="*/ 69074 h 161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71533" h="161171">
                    <a:moveTo>
                      <a:pt x="166562" y="69074"/>
                    </a:moveTo>
                    <a:cubicBezTo>
                      <a:pt x="162725" y="60851"/>
                      <a:pt x="152418" y="61508"/>
                      <a:pt x="146827" y="55917"/>
                    </a:cubicBezTo>
                    <a:cubicBezTo>
                      <a:pt x="144634" y="53724"/>
                      <a:pt x="142907" y="50934"/>
                      <a:pt x="140248" y="49338"/>
                    </a:cubicBezTo>
                    <a:cubicBezTo>
                      <a:pt x="137275" y="47554"/>
                      <a:pt x="133670" y="47145"/>
                      <a:pt x="130381" y="46049"/>
                    </a:cubicBezTo>
                    <a:cubicBezTo>
                      <a:pt x="112321" y="27989"/>
                      <a:pt x="123108" y="34853"/>
                      <a:pt x="97489" y="26314"/>
                    </a:cubicBezTo>
                    <a:lnTo>
                      <a:pt x="87621" y="23025"/>
                    </a:lnTo>
                    <a:cubicBezTo>
                      <a:pt x="85428" y="20832"/>
                      <a:pt x="83817" y="17833"/>
                      <a:pt x="81043" y="16446"/>
                    </a:cubicBezTo>
                    <a:cubicBezTo>
                      <a:pt x="74841" y="13345"/>
                      <a:pt x="67886" y="12061"/>
                      <a:pt x="61307" y="9868"/>
                    </a:cubicBezTo>
                    <a:lnTo>
                      <a:pt x="51440" y="6579"/>
                    </a:lnTo>
                    <a:lnTo>
                      <a:pt x="41572" y="3289"/>
                    </a:lnTo>
                    <a:lnTo>
                      <a:pt x="31704" y="0"/>
                    </a:lnTo>
                    <a:cubicBezTo>
                      <a:pt x="29511" y="2193"/>
                      <a:pt x="27785" y="4983"/>
                      <a:pt x="25126" y="6579"/>
                    </a:cubicBezTo>
                    <a:cubicBezTo>
                      <a:pt x="22153" y="8363"/>
                      <a:pt x="17966" y="7702"/>
                      <a:pt x="15258" y="9868"/>
                    </a:cubicBezTo>
                    <a:cubicBezTo>
                      <a:pt x="12171" y="12337"/>
                      <a:pt x="10873" y="16446"/>
                      <a:pt x="8680" y="19735"/>
                    </a:cubicBezTo>
                    <a:cubicBezTo>
                      <a:pt x="2104" y="46042"/>
                      <a:pt x="0" y="48882"/>
                      <a:pt x="8680" y="88809"/>
                    </a:cubicBezTo>
                    <a:cubicBezTo>
                      <a:pt x="10360" y="96535"/>
                      <a:pt x="17451" y="101966"/>
                      <a:pt x="21837" y="108544"/>
                    </a:cubicBezTo>
                    <a:cubicBezTo>
                      <a:pt x="30609" y="121702"/>
                      <a:pt x="25124" y="116218"/>
                      <a:pt x="38283" y="124990"/>
                    </a:cubicBezTo>
                    <a:cubicBezTo>
                      <a:pt x="40476" y="129376"/>
                      <a:pt x="41722" y="134380"/>
                      <a:pt x="44861" y="138147"/>
                    </a:cubicBezTo>
                    <a:cubicBezTo>
                      <a:pt x="47392" y="141184"/>
                      <a:pt x="51117" y="143119"/>
                      <a:pt x="54729" y="144725"/>
                    </a:cubicBezTo>
                    <a:cubicBezTo>
                      <a:pt x="54744" y="144732"/>
                      <a:pt x="79390" y="152946"/>
                      <a:pt x="84332" y="154593"/>
                    </a:cubicBezTo>
                    <a:lnTo>
                      <a:pt x="94199" y="157882"/>
                    </a:lnTo>
                    <a:lnTo>
                      <a:pt x="104067" y="161171"/>
                    </a:lnTo>
                    <a:lnTo>
                      <a:pt x="150116" y="157882"/>
                    </a:lnTo>
                    <a:cubicBezTo>
                      <a:pt x="155307" y="155806"/>
                      <a:pt x="152049" y="146860"/>
                      <a:pt x="153405" y="141436"/>
                    </a:cubicBezTo>
                    <a:cubicBezTo>
                      <a:pt x="156251" y="130050"/>
                      <a:pt x="155516" y="132747"/>
                      <a:pt x="163273" y="124990"/>
                    </a:cubicBezTo>
                    <a:cubicBezTo>
                      <a:pt x="165466" y="118412"/>
                      <a:pt x="171533" y="111982"/>
                      <a:pt x="169851" y="105255"/>
                    </a:cubicBezTo>
                    <a:cubicBezTo>
                      <a:pt x="165233" y="86780"/>
                      <a:pt x="170399" y="77297"/>
                      <a:pt x="166562" y="69074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66" name="Прямая соединительная линия 65"/>
              <p:cNvCxnSpPr/>
              <p:nvPr/>
            </p:nvCxnSpPr>
            <p:spPr>
              <a:xfrm rot="10800000" flipV="1">
                <a:off x="4071692" y="3214686"/>
                <a:ext cx="1785545" cy="5715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7" name="TextBox 66"/>
          <p:cNvSpPr txBox="1"/>
          <p:nvPr/>
        </p:nvSpPr>
        <p:spPr>
          <a:xfrm rot="16200000">
            <a:off x="2288735" y="222506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2288177" y="370480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 rot="16200000">
            <a:off x="6167025" y="375065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 rot="16200000">
            <a:off x="6167025" y="198552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4345168" y="470218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60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4357686" y="76039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r>
              <a:rPr lang="ru-RU" dirty="0" smtClean="0"/>
              <a:t>0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28688" y="928688"/>
            <a:ext cx="7215187" cy="4286250"/>
          </a:xfrm>
          <a:prstGeom prst="rect">
            <a:avLst/>
          </a:prstGeom>
          <a:solidFill>
            <a:srgbClr val="E4EFD9"/>
          </a:solidFill>
          <a:ln>
            <a:solidFill>
              <a:srgbClr val="C3D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8"/>
          <p:cNvGrpSpPr>
            <a:grpSpLocks/>
          </p:cNvGrpSpPr>
          <p:nvPr/>
        </p:nvGrpSpPr>
        <p:grpSpPr bwMode="auto">
          <a:xfrm>
            <a:off x="1071563" y="1000125"/>
            <a:ext cx="6910387" cy="3941763"/>
            <a:chOff x="1071538" y="2143116"/>
            <a:chExt cx="6910850" cy="3941232"/>
          </a:xfrm>
        </p:grpSpPr>
        <p:grpSp>
          <p:nvGrpSpPr>
            <p:cNvPr id="6163" name="Группа 21"/>
            <p:cNvGrpSpPr>
              <a:grpSpLocks/>
            </p:cNvGrpSpPr>
            <p:nvPr/>
          </p:nvGrpSpPr>
          <p:grpSpPr bwMode="auto">
            <a:xfrm>
              <a:off x="1857356" y="2571744"/>
              <a:ext cx="5644581" cy="3213916"/>
              <a:chOff x="1357290" y="2285992"/>
              <a:chExt cx="5644581" cy="3213916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 rot="5400000">
                <a:off x="4075427" y="2820847"/>
                <a:ext cx="1071419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flipV="1">
                <a:off x="1357337" y="3352587"/>
                <a:ext cx="3254593" cy="214759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rot="10800000">
                <a:off x="4611930" y="3352587"/>
                <a:ext cx="2389348" cy="15761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64" name="TextBox 10"/>
            <p:cNvSpPr txBox="1">
              <a:spLocks noChangeArrowheads="1"/>
            </p:cNvSpPr>
            <p:nvPr/>
          </p:nvSpPr>
          <p:spPr bwMode="auto">
            <a:xfrm>
              <a:off x="5214942" y="2143116"/>
              <a:ext cx="325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Z</a:t>
              </a:r>
              <a:endParaRPr lang="ru-RU"/>
            </a:p>
          </p:txBody>
        </p:sp>
        <p:sp>
          <p:nvSpPr>
            <p:cNvPr id="6165" name="TextBox 11"/>
            <p:cNvSpPr txBox="1">
              <a:spLocks noChangeArrowheads="1"/>
            </p:cNvSpPr>
            <p:nvPr/>
          </p:nvSpPr>
          <p:spPr bwMode="auto">
            <a:xfrm>
              <a:off x="7643834" y="4857760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Y</a:t>
              </a:r>
              <a:endParaRPr lang="ru-RU"/>
            </a:p>
          </p:txBody>
        </p:sp>
        <p:sp>
          <p:nvSpPr>
            <p:cNvPr id="6166" name="TextBox 12"/>
            <p:cNvSpPr txBox="1">
              <a:spLocks noChangeArrowheads="1"/>
            </p:cNvSpPr>
            <p:nvPr/>
          </p:nvSpPr>
          <p:spPr bwMode="auto">
            <a:xfrm>
              <a:off x="1071538" y="5715016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/>
                <a:t>Х</a:t>
              </a:r>
            </a:p>
          </p:txBody>
        </p:sp>
      </p:grpSp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857875"/>
            <a:ext cx="8229600" cy="785813"/>
          </a:xfrm>
        </p:spPr>
        <p:txBody>
          <a:bodyPr/>
          <a:lstStyle/>
          <a:p>
            <a:pPr algn="l" eaLnBrk="1" hangingPunct="1"/>
            <a:r>
              <a:rPr lang="ru-RU" sz="2800" smtClean="0"/>
              <a:t>2. Построение нижнего основания детали.</a:t>
            </a:r>
            <a:endParaRPr lang="ru-RU" smtClean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4338638" y="3500438"/>
            <a:ext cx="2273300" cy="15001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0800000">
            <a:off x="2928938" y="3929063"/>
            <a:ext cx="1643062" cy="10842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 47"/>
          <p:cNvSpPr/>
          <p:nvPr/>
        </p:nvSpPr>
        <p:spPr>
          <a:xfrm>
            <a:off x="2917825" y="2492375"/>
            <a:ext cx="2192338" cy="1452563"/>
          </a:xfrm>
          <a:custGeom>
            <a:avLst/>
            <a:gdLst>
              <a:gd name="connsiteX0" fmla="*/ 2192055 w 2192055"/>
              <a:gd name="connsiteY0" fmla="*/ 0 h 1453020"/>
              <a:gd name="connsiteX1" fmla="*/ 977031 w 2192055"/>
              <a:gd name="connsiteY1" fmla="*/ 488516 h 1453020"/>
              <a:gd name="connsiteX2" fmla="*/ 0 w 2192055"/>
              <a:gd name="connsiteY2" fmla="*/ 1453020 h 145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2055" h="1453020">
                <a:moveTo>
                  <a:pt x="2192055" y="0"/>
                </a:moveTo>
                <a:cubicBezTo>
                  <a:pt x="1767214" y="123173"/>
                  <a:pt x="1342374" y="246346"/>
                  <a:pt x="977031" y="488516"/>
                </a:cubicBezTo>
                <a:cubicBezTo>
                  <a:pt x="611689" y="730686"/>
                  <a:pt x="305844" y="1091853"/>
                  <a:pt x="0" y="145302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4" name="Группа 57"/>
          <p:cNvGrpSpPr>
            <a:grpSpLocks/>
          </p:cNvGrpSpPr>
          <p:nvPr/>
        </p:nvGrpSpPr>
        <p:grpSpPr bwMode="auto">
          <a:xfrm>
            <a:off x="2571750" y="2000250"/>
            <a:ext cx="1714500" cy="981075"/>
            <a:chOff x="2571736" y="2000240"/>
            <a:chExt cx="1714512" cy="980955"/>
          </a:xfrm>
        </p:grpSpPr>
        <p:grpSp>
          <p:nvGrpSpPr>
            <p:cNvPr id="6159" name="Группа 54"/>
            <p:cNvGrpSpPr>
              <a:grpSpLocks/>
            </p:cNvGrpSpPr>
            <p:nvPr/>
          </p:nvGrpSpPr>
          <p:grpSpPr bwMode="auto">
            <a:xfrm>
              <a:off x="2571736" y="2428868"/>
              <a:ext cx="1714512" cy="552327"/>
              <a:chOff x="2571736" y="2428868"/>
              <a:chExt cx="1714512" cy="552327"/>
            </a:xfrm>
          </p:grpSpPr>
          <p:cxnSp>
            <p:nvCxnSpPr>
              <p:cNvPr id="52" name="Прямая соединительная линия 51"/>
              <p:cNvCxnSpPr>
                <a:stCxn id="48" idx="1"/>
              </p:cNvCxnSpPr>
              <p:nvPr/>
            </p:nvCxnSpPr>
            <p:spPr>
              <a:xfrm flipV="1">
                <a:off x="3895720" y="2428813"/>
                <a:ext cx="390528" cy="55238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 rot="10800000">
                <a:off x="2571736" y="2428813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160" name="TextBox 55"/>
            <p:cNvSpPr txBox="1">
              <a:spLocks noChangeArrowheads="1"/>
            </p:cNvSpPr>
            <p:nvPr/>
          </p:nvSpPr>
          <p:spPr bwMode="auto">
            <a:xfrm>
              <a:off x="2857488" y="2000240"/>
              <a:ext cx="1085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/>
                <a:t>Длина</a:t>
              </a:r>
            </a:p>
          </p:txBody>
        </p:sp>
      </p:grpSp>
      <p:sp>
        <p:nvSpPr>
          <p:cNvPr id="59" name="Полилиния 58"/>
          <p:cNvSpPr/>
          <p:nvPr/>
        </p:nvSpPr>
        <p:spPr>
          <a:xfrm>
            <a:off x="5122863" y="2492375"/>
            <a:ext cx="1503362" cy="990600"/>
          </a:xfrm>
          <a:custGeom>
            <a:avLst/>
            <a:gdLst>
              <a:gd name="connsiteX0" fmla="*/ 0 w 1503123"/>
              <a:gd name="connsiteY0" fmla="*/ 0 h 989557"/>
              <a:gd name="connsiteX1" fmla="*/ 926926 w 1503123"/>
              <a:gd name="connsiteY1" fmla="*/ 350729 h 989557"/>
              <a:gd name="connsiteX2" fmla="*/ 1503123 w 1503123"/>
              <a:gd name="connsiteY2" fmla="*/ 989557 h 989557"/>
              <a:gd name="connsiteX3" fmla="*/ 1503123 w 1503123"/>
              <a:gd name="connsiteY3" fmla="*/ 989557 h 989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3123" h="989557">
                <a:moveTo>
                  <a:pt x="0" y="0"/>
                </a:moveTo>
                <a:cubicBezTo>
                  <a:pt x="338203" y="92901"/>
                  <a:pt x="676406" y="185803"/>
                  <a:pt x="926926" y="350729"/>
                </a:cubicBezTo>
                <a:cubicBezTo>
                  <a:pt x="1177446" y="515655"/>
                  <a:pt x="1503123" y="989557"/>
                  <a:pt x="1503123" y="989557"/>
                </a:cubicBezTo>
                <a:lnTo>
                  <a:pt x="1503123" y="989557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6" name="Группа 59"/>
          <p:cNvGrpSpPr>
            <a:grpSpLocks/>
          </p:cNvGrpSpPr>
          <p:nvPr/>
        </p:nvGrpSpPr>
        <p:grpSpPr bwMode="auto">
          <a:xfrm>
            <a:off x="5500688" y="2000250"/>
            <a:ext cx="1714500" cy="928688"/>
            <a:chOff x="2571736" y="2000240"/>
            <a:chExt cx="1714512" cy="980955"/>
          </a:xfrm>
        </p:grpSpPr>
        <p:grpSp>
          <p:nvGrpSpPr>
            <p:cNvPr id="6155" name="Группа 54"/>
            <p:cNvGrpSpPr>
              <a:grpSpLocks/>
            </p:cNvGrpSpPr>
            <p:nvPr/>
          </p:nvGrpSpPr>
          <p:grpSpPr bwMode="auto">
            <a:xfrm>
              <a:off x="2571736" y="2428868"/>
              <a:ext cx="1714512" cy="552327"/>
              <a:chOff x="2571736" y="2428868"/>
              <a:chExt cx="1714512" cy="552327"/>
            </a:xfrm>
          </p:grpSpPr>
          <p:cxnSp>
            <p:nvCxnSpPr>
              <p:cNvPr id="63" name="Прямая соединительная линия 62"/>
              <p:cNvCxnSpPr/>
              <p:nvPr/>
            </p:nvCxnSpPr>
            <p:spPr>
              <a:xfrm flipV="1">
                <a:off x="3286116" y="2429512"/>
                <a:ext cx="1000132" cy="55168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rot="10800000">
                <a:off x="2571736" y="2429512"/>
                <a:ext cx="1714512" cy="167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156" name="TextBox 61"/>
            <p:cNvSpPr txBox="1">
              <a:spLocks noChangeArrowheads="1"/>
            </p:cNvSpPr>
            <p:nvPr/>
          </p:nvSpPr>
          <p:spPr bwMode="auto">
            <a:xfrm>
              <a:off x="2857488" y="2000240"/>
              <a:ext cx="1322798" cy="487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/>
                <a:t>Ширина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16650" y="260648"/>
            <a:ext cx="2016224" cy="1970433"/>
            <a:chOff x="1080675" y="260647"/>
            <a:chExt cx="2016224" cy="197043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080675" y="26064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3" name="Группа 68"/>
            <p:cNvGrpSpPr>
              <a:grpSpLocks/>
            </p:cNvGrpSpPr>
            <p:nvPr/>
          </p:nvGrpSpPr>
          <p:grpSpPr bwMode="auto">
            <a:xfrm>
              <a:off x="1163616" y="378379"/>
              <a:ext cx="1813104" cy="1738313"/>
              <a:chOff x="3000364" y="2571744"/>
              <a:chExt cx="3501255" cy="3357586"/>
            </a:xfrm>
          </p:grpSpPr>
          <p:cxnSp>
            <p:nvCxnSpPr>
              <p:cNvPr id="55" name="Прямая соединительная линия 54"/>
              <p:cNvCxnSpPr/>
              <p:nvPr/>
            </p:nvCxnSpPr>
            <p:spPr>
              <a:xfrm rot="5400000" flipH="1" flipV="1">
                <a:off x="4036684" y="5535627"/>
                <a:ext cx="78581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Полилиния 55"/>
              <p:cNvSpPr/>
              <p:nvPr/>
            </p:nvSpPr>
            <p:spPr>
              <a:xfrm>
                <a:off x="5589008" y="3959229"/>
                <a:ext cx="339650" cy="214314"/>
              </a:xfrm>
              <a:custGeom>
                <a:avLst/>
                <a:gdLst>
                  <a:gd name="connsiteX0" fmla="*/ 338789 w 339886"/>
                  <a:gd name="connsiteY0" fmla="*/ 191715 h 214242"/>
                  <a:gd name="connsiteX1" fmla="*/ 328921 w 339886"/>
                  <a:gd name="connsiteY1" fmla="*/ 198294 h 214242"/>
                  <a:gd name="connsiteX2" fmla="*/ 315764 w 339886"/>
                  <a:gd name="connsiteY2" fmla="*/ 211451 h 214242"/>
                  <a:gd name="connsiteX3" fmla="*/ 243402 w 339886"/>
                  <a:gd name="connsiteY3" fmla="*/ 208161 h 214242"/>
                  <a:gd name="connsiteX4" fmla="*/ 200642 w 339886"/>
                  <a:gd name="connsiteY4" fmla="*/ 198294 h 214242"/>
                  <a:gd name="connsiteX5" fmla="*/ 171039 w 339886"/>
                  <a:gd name="connsiteY5" fmla="*/ 181848 h 214242"/>
                  <a:gd name="connsiteX6" fmla="*/ 157882 w 339886"/>
                  <a:gd name="connsiteY6" fmla="*/ 171980 h 214242"/>
                  <a:gd name="connsiteX7" fmla="*/ 148015 w 339886"/>
                  <a:gd name="connsiteY7" fmla="*/ 168691 h 214242"/>
                  <a:gd name="connsiteX8" fmla="*/ 134858 w 339886"/>
                  <a:gd name="connsiteY8" fmla="*/ 162112 h 214242"/>
                  <a:gd name="connsiteX9" fmla="*/ 121701 w 339886"/>
                  <a:gd name="connsiteY9" fmla="*/ 158823 h 214242"/>
                  <a:gd name="connsiteX10" fmla="*/ 101966 w 339886"/>
                  <a:gd name="connsiteY10" fmla="*/ 152245 h 214242"/>
                  <a:gd name="connsiteX11" fmla="*/ 72363 w 339886"/>
                  <a:gd name="connsiteY11" fmla="*/ 145666 h 214242"/>
                  <a:gd name="connsiteX12" fmla="*/ 62495 w 339886"/>
                  <a:gd name="connsiteY12" fmla="*/ 139088 h 214242"/>
                  <a:gd name="connsiteX13" fmla="*/ 55917 w 339886"/>
                  <a:gd name="connsiteY13" fmla="*/ 129220 h 214242"/>
                  <a:gd name="connsiteX14" fmla="*/ 46049 w 339886"/>
                  <a:gd name="connsiteY14" fmla="*/ 125931 h 214242"/>
                  <a:gd name="connsiteX15" fmla="*/ 39471 w 339886"/>
                  <a:gd name="connsiteY15" fmla="*/ 116063 h 214242"/>
                  <a:gd name="connsiteX16" fmla="*/ 23025 w 339886"/>
                  <a:gd name="connsiteY16" fmla="*/ 99617 h 214242"/>
                  <a:gd name="connsiteX17" fmla="*/ 16447 w 339886"/>
                  <a:gd name="connsiteY17" fmla="*/ 89750 h 214242"/>
                  <a:gd name="connsiteX18" fmla="*/ 9868 w 339886"/>
                  <a:gd name="connsiteY18" fmla="*/ 83171 h 214242"/>
                  <a:gd name="connsiteX19" fmla="*/ 0 w 339886"/>
                  <a:gd name="connsiteY19" fmla="*/ 63436 h 214242"/>
                  <a:gd name="connsiteX20" fmla="*/ 3290 w 339886"/>
                  <a:gd name="connsiteY20" fmla="*/ 7520 h 214242"/>
                  <a:gd name="connsiteX21" fmla="*/ 9868 w 339886"/>
                  <a:gd name="connsiteY21" fmla="*/ 941 h 214242"/>
                  <a:gd name="connsiteX22" fmla="*/ 49339 w 339886"/>
                  <a:gd name="connsiteY22" fmla="*/ 4230 h 214242"/>
                  <a:gd name="connsiteX23" fmla="*/ 72363 w 339886"/>
                  <a:gd name="connsiteY23" fmla="*/ 10809 h 214242"/>
                  <a:gd name="connsiteX24" fmla="*/ 95388 w 339886"/>
                  <a:gd name="connsiteY24" fmla="*/ 14098 h 214242"/>
                  <a:gd name="connsiteX25" fmla="*/ 105255 w 339886"/>
                  <a:gd name="connsiteY25" fmla="*/ 20676 h 214242"/>
                  <a:gd name="connsiteX26" fmla="*/ 115123 w 339886"/>
                  <a:gd name="connsiteY26" fmla="*/ 23966 h 214242"/>
                  <a:gd name="connsiteX27" fmla="*/ 124990 w 339886"/>
                  <a:gd name="connsiteY27" fmla="*/ 33833 h 214242"/>
                  <a:gd name="connsiteX28" fmla="*/ 141436 w 339886"/>
                  <a:gd name="connsiteY28" fmla="*/ 43701 h 214242"/>
                  <a:gd name="connsiteX29" fmla="*/ 164461 w 339886"/>
                  <a:gd name="connsiteY29" fmla="*/ 60147 h 214242"/>
                  <a:gd name="connsiteX30" fmla="*/ 197353 w 339886"/>
                  <a:gd name="connsiteY30" fmla="*/ 89750 h 214242"/>
                  <a:gd name="connsiteX31" fmla="*/ 210510 w 339886"/>
                  <a:gd name="connsiteY31" fmla="*/ 96328 h 214242"/>
                  <a:gd name="connsiteX32" fmla="*/ 230245 w 339886"/>
                  <a:gd name="connsiteY32" fmla="*/ 106196 h 214242"/>
                  <a:gd name="connsiteX33" fmla="*/ 276294 w 339886"/>
                  <a:gd name="connsiteY33" fmla="*/ 112774 h 214242"/>
                  <a:gd name="connsiteX34" fmla="*/ 302608 w 339886"/>
                  <a:gd name="connsiteY34" fmla="*/ 119353 h 214242"/>
                  <a:gd name="connsiteX35" fmla="*/ 305897 w 339886"/>
                  <a:gd name="connsiteY35" fmla="*/ 129220 h 214242"/>
                  <a:gd name="connsiteX36" fmla="*/ 312475 w 339886"/>
                  <a:gd name="connsiteY36" fmla="*/ 139088 h 214242"/>
                  <a:gd name="connsiteX37" fmla="*/ 315764 w 339886"/>
                  <a:gd name="connsiteY37" fmla="*/ 152245 h 214242"/>
                  <a:gd name="connsiteX38" fmla="*/ 325632 w 339886"/>
                  <a:gd name="connsiteY38" fmla="*/ 155534 h 214242"/>
                  <a:gd name="connsiteX39" fmla="*/ 335500 w 339886"/>
                  <a:gd name="connsiteY39" fmla="*/ 178558 h 214242"/>
                  <a:gd name="connsiteX40" fmla="*/ 338789 w 339886"/>
                  <a:gd name="connsiteY40" fmla="*/ 191715 h 214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339886" h="214242">
                    <a:moveTo>
                      <a:pt x="338789" y="191715"/>
                    </a:moveTo>
                    <a:cubicBezTo>
                      <a:pt x="337692" y="195004"/>
                      <a:pt x="331391" y="195207"/>
                      <a:pt x="328921" y="198294"/>
                    </a:cubicBezTo>
                    <a:cubicBezTo>
                      <a:pt x="316162" y="214242"/>
                      <a:pt x="337295" y="204273"/>
                      <a:pt x="315764" y="211451"/>
                    </a:cubicBezTo>
                    <a:cubicBezTo>
                      <a:pt x="291643" y="210354"/>
                      <a:pt x="267442" y="210415"/>
                      <a:pt x="243402" y="208161"/>
                    </a:cubicBezTo>
                    <a:cubicBezTo>
                      <a:pt x="223205" y="206267"/>
                      <a:pt x="216127" y="203455"/>
                      <a:pt x="200642" y="198294"/>
                    </a:cubicBezTo>
                    <a:cubicBezTo>
                      <a:pt x="178022" y="183214"/>
                      <a:pt x="188408" y="187637"/>
                      <a:pt x="171039" y="181848"/>
                    </a:cubicBezTo>
                    <a:cubicBezTo>
                      <a:pt x="166653" y="178559"/>
                      <a:pt x="162642" y="174700"/>
                      <a:pt x="157882" y="171980"/>
                    </a:cubicBezTo>
                    <a:cubicBezTo>
                      <a:pt x="154872" y="170260"/>
                      <a:pt x="151202" y="170057"/>
                      <a:pt x="148015" y="168691"/>
                    </a:cubicBezTo>
                    <a:cubicBezTo>
                      <a:pt x="143508" y="166759"/>
                      <a:pt x="139449" y="163834"/>
                      <a:pt x="134858" y="162112"/>
                    </a:cubicBezTo>
                    <a:cubicBezTo>
                      <a:pt x="130625" y="160525"/>
                      <a:pt x="126031" y="160122"/>
                      <a:pt x="121701" y="158823"/>
                    </a:cubicBezTo>
                    <a:cubicBezTo>
                      <a:pt x="115059" y="156831"/>
                      <a:pt x="108693" y="153927"/>
                      <a:pt x="101966" y="152245"/>
                    </a:cubicBezTo>
                    <a:cubicBezTo>
                      <a:pt x="83385" y="147600"/>
                      <a:pt x="93242" y="149843"/>
                      <a:pt x="72363" y="145666"/>
                    </a:cubicBezTo>
                    <a:cubicBezTo>
                      <a:pt x="69074" y="143473"/>
                      <a:pt x="65290" y="141883"/>
                      <a:pt x="62495" y="139088"/>
                    </a:cubicBezTo>
                    <a:cubicBezTo>
                      <a:pt x="59700" y="136293"/>
                      <a:pt x="59004" y="131690"/>
                      <a:pt x="55917" y="129220"/>
                    </a:cubicBezTo>
                    <a:cubicBezTo>
                      <a:pt x="53210" y="127054"/>
                      <a:pt x="49338" y="127027"/>
                      <a:pt x="46049" y="125931"/>
                    </a:cubicBezTo>
                    <a:cubicBezTo>
                      <a:pt x="43856" y="122642"/>
                      <a:pt x="42074" y="119038"/>
                      <a:pt x="39471" y="116063"/>
                    </a:cubicBezTo>
                    <a:cubicBezTo>
                      <a:pt x="34366" y="110228"/>
                      <a:pt x="27325" y="106068"/>
                      <a:pt x="23025" y="99617"/>
                    </a:cubicBezTo>
                    <a:cubicBezTo>
                      <a:pt x="20832" y="96328"/>
                      <a:pt x="18916" y="92837"/>
                      <a:pt x="16447" y="89750"/>
                    </a:cubicBezTo>
                    <a:cubicBezTo>
                      <a:pt x="14510" y="87328"/>
                      <a:pt x="11805" y="85593"/>
                      <a:pt x="9868" y="83171"/>
                    </a:cubicBezTo>
                    <a:cubicBezTo>
                      <a:pt x="2582" y="74063"/>
                      <a:pt x="3475" y="73857"/>
                      <a:pt x="0" y="63436"/>
                    </a:cubicBezTo>
                    <a:cubicBezTo>
                      <a:pt x="1097" y="44797"/>
                      <a:pt x="378" y="25962"/>
                      <a:pt x="3290" y="7520"/>
                    </a:cubicBezTo>
                    <a:cubicBezTo>
                      <a:pt x="3774" y="4457"/>
                      <a:pt x="6775" y="1162"/>
                      <a:pt x="9868" y="941"/>
                    </a:cubicBezTo>
                    <a:cubicBezTo>
                      <a:pt x="23037" y="0"/>
                      <a:pt x="36182" y="3134"/>
                      <a:pt x="49339" y="4230"/>
                    </a:cubicBezTo>
                    <a:cubicBezTo>
                      <a:pt x="57798" y="7050"/>
                      <a:pt x="63271" y="9156"/>
                      <a:pt x="72363" y="10809"/>
                    </a:cubicBezTo>
                    <a:cubicBezTo>
                      <a:pt x="79991" y="12196"/>
                      <a:pt x="87713" y="13002"/>
                      <a:pt x="95388" y="14098"/>
                    </a:cubicBezTo>
                    <a:cubicBezTo>
                      <a:pt x="98677" y="16291"/>
                      <a:pt x="101719" y="18908"/>
                      <a:pt x="105255" y="20676"/>
                    </a:cubicBezTo>
                    <a:cubicBezTo>
                      <a:pt x="108356" y="22227"/>
                      <a:pt x="112238" y="22043"/>
                      <a:pt x="115123" y="23966"/>
                    </a:cubicBezTo>
                    <a:cubicBezTo>
                      <a:pt x="118993" y="26546"/>
                      <a:pt x="121269" y="31042"/>
                      <a:pt x="124990" y="33833"/>
                    </a:cubicBezTo>
                    <a:cubicBezTo>
                      <a:pt x="130104" y="37669"/>
                      <a:pt x="136390" y="39776"/>
                      <a:pt x="141436" y="43701"/>
                    </a:cubicBezTo>
                    <a:cubicBezTo>
                      <a:pt x="164848" y="61910"/>
                      <a:pt x="144347" y="53443"/>
                      <a:pt x="164461" y="60147"/>
                    </a:cubicBezTo>
                    <a:cubicBezTo>
                      <a:pt x="176418" y="72104"/>
                      <a:pt x="183621" y="81168"/>
                      <a:pt x="197353" y="89750"/>
                    </a:cubicBezTo>
                    <a:cubicBezTo>
                      <a:pt x="201511" y="92349"/>
                      <a:pt x="206253" y="93895"/>
                      <a:pt x="210510" y="96328"/>
                    </a:cubicBezTo>
                    <a:cubicBezTo>
                      <a:pt x="221803" y="102782"/>
                      <a:pt x="217906" y="103454"/>
                      <a:pt x="230245" y="106196"/>
                    </a:cubicBezTo>
                    <a:cubicBezTo>
                      <a:pt x="246063" y="109711"/>
                      <a:pt x="260111" y="110284"/>
                      <a:pt x="276294" y="112774"/>
                    </a:cubicBezTo>
                    <a:cubicBezTo>
                      <a:pt x="291039" y="115042"/>
                      <a:pt x="290600" y="115350"/>
                      <a:pt x="302608" y="119353"/>
                    </a:cubicBezTo>
                    <a:cubicBezTo>
                      <a:pt x="303704" y="122642"/>
                      <a:pt x="304347" y="126119"/>
                      <a:pt x="305897" y="129220"/>
                    </a:cubicBezTo>
                    <a:cubicBezTo>
                      <a:pt x="307665" y="132756"/>
                      <a:pt x="310918" y="135454"/>
                      <a:pt x="312475" y="139088"/>
                    </a:cubicBezTo>
                    <a:cubicBezTo>
                      <a:pt x="314256" y="143243"/>
                      <a:pt x="312940" y="148715"/>
                      <a:pt x="315764" y="152245"/>
                    </a:cubicBezTo>
                    <a:cubicBezTo>
                      <a:pt x="317930" y="154952"/>
                      <a:pt x="322343" y="154438"/>
                      <a:pt x="325632" y="155534"/>
                    </a:cubicBezTo>
                    <a:cubicBezTo>
                      <a:pt x="336885" y="166785"/>
                      <a:pt x="330304" y="157772"/>
                      <a:pt x="335500" y="178558"/>
                    </a:cubicBezTo>
                    <a:cubicBezTo>
                      <a:pt x="339136" y="193102"/>
                      <a:pt x="339886" y="188426"/>
                      <a:pt x="338789" y="19171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7" name="Полилиния 56"/>
              <p:cNvSpPr/>
              <p:nvPr/>
            </p:nvSpPr>
            <p:spPr>
              <a:xfrm>
                <a:off x="5914374" y="4154493"/>
                <a:ext cx="584072" cy="415928"/>
              </a:xfrm>
              <a:custGeom>
                <a:avLst/>
                <a:gdLst>
                  <a:gd name="connsiteX0" fmla="*/ 578901 w 585131"/>
                  <a:gd name="connsiteY0" fmla="*/ 378190 h 415897"/>
                  <a:gd name="connsiteX1" fmla="*/ 575612 w 585131"/>
                  <a:gd name="connsiteY1" fmla="*/ 407793 h 415897"/>
                  <a:gd name="connsiteX2" fmla="*/ 490092 w 585131"/>
                  <a:gd name="connsiteY2" fmla="*/ 404504 h 415897"/>
                  <a:gd name="connsiteX3" fmla="*/ 460489 w 585131"/>
                  <a:gd name="connsiteY3" fmla="*/ 397926 h 415897"/>
                  <a:gd name="connsiteX4" fmla="*/ 450622 w 585131"/>
                  <a:gd name="connsiteY4" fmla="*/ 394637 h 415897"/>
                  <a:gd name="connsiteX5" fmla="*/ 417730 w 585131"/>
                  <a:gd name="connsiteY5" fmla="*/ 388058 h 415897"/>
                  <a:gd name="connsiteX6" fmla="*/ 381548 w 585131"/>
                  <a:gd name="connsiteY6" fmla="*/ 381480 h 415897"/>
                  <a:gd name="connsiteX7" fmla="*/ 358524 w 585131"/>
                  <a:gd name="connsiteY7" fmla="*/ 374901 h 415897"/>
                  <a:gd name="connsiteX8" fmla="*/ 325632 w 585131"/>
                  <a:gd name="connsiteY8" fmla="*/ 365034 h 415897"/>
                  <a:gd name="connsiteX9" fmla="*/ 319053 w 585131"/>
                  <a:gd name="connsiteY9" fmla="*/ 358455 h 415897"/>
                  <a:gd name="connsiteX10" fmla="*/ 299318 w 585131"/>
                  <a:gd name="connsiteY10" fmla="*/ 351877 h 415897"/>
                  <a:gd name="connsiteX11" fmla="*/ 279583 w 585131"/>
                  <a:gd name="connsiteY11" fmla="*/ 338720 h 415897"/>
                  <a:gd name="connsiteX12" fmla="*/ 269715 w 585131"/>
                  <a:gd name="connsiteY12" fmla="*/ 332142 h 415897"/>
                  <a:gd name="connsiteX13" fmla="*/ 259848 w 585131"/>
                  <a:gd name="connsiteY13" fmla="*/ 322274 h 415897"/>
                  <a:gd name="connsiteX14" fmla="*/ 240112 w 585131"/>
                  <a:gd name="connsiteY14" fmla="*/ 309117 h 415897"/>
                  <a:gd name="connsiteX15" fmla="*/ 213799 w 585131"/>
                  <a:gd name="connsiteY15" fmla="*/ 286093 h 415897"/>
                  <a:gd name="connsiteX16" fmla="*/ 207220 w 585131"/>
                  <a:gd name="connsiteY16" fmla="*/ 279514 h 415897"/>
                  <a:gd name="connsiteX17" fmla="*/ 194063 w 585131"/>
                  <a:gd name="connsiteY17" fmla="*/ 269647 h 415897"/>
                  <a:gd name="connsiteX18" fmla="*/ 187485 w 585131"/>
                  <a:gd name="connsiteY18" fmla="*/ 263068 h 415897"/>
                  <a:gd name="connsiteX19" fmla="*/ 177617 w 585131"/>
                  <a:gd name="connsiteY19" fmla="*/ 259779 h 415897"/>
                  <a:gd name="connsiteX20" fmla="*/ 164461 w 585131"/>
                  <a:gd name="connsiteY20" fmla="*/ 249911 h 415897"/>
                  <a:gd name="connsiteX21" fmla="*/ 141436 w 585131"/>
                  <a:gd name="connsiteY21" fmla="*/ 240044 h 415897"/>
                  <a:gd name="connsiteX22" fmla="*/ 115122 w 585131"/>
                  <a:gd name="connsiteY22" fmla="*/ 217019 h 415897"/>
                  <a:gd name="connsiteX23" fmla="*/ 108544 w 585131"/>
                  <a:gd name="connsiteY23" fmla="*/ 207152 h 415897"/>
                  <a:gd name="connsiteX24" fmla="*/ 95387 w 585131"/>
                  <a:gd name="connsiteY24" fmla="*/ 193995 h 415897"/>
                  <a:gd name="connsiteX25" fmla="*/ 88809 w 585131"/>
                  <a:gd name="connsiteY25" fmla="*/ 184127 h 415897"/>
                  <a:gd name="connsiteX26" fmla="*/ 75652 w 585131"/>
                  <a:gd name="connsiteY26" fmla="*/ 167681 h 415897"/>
                  <a:gd name="connsiteX27" fmla="*/ 62495 w 585131"/>
                  <a:gd name="connsiteY27" fmla="*/ 138078 h 415897"/>
                  <a:gd name="connsiteX28" fmla="*/ 59206 w 585131"/>
                  <a:gd name="connsiteY28" fmla="*/ 128211 h 415897"/>
                  <a:gd name="connsiteX29" fmla="*/ 52627 w 585131"/>
                  <a:gd name="connsiteY29" fmla="*/ 121632 h 415897"/>
                  <a:gd name="connsiteX30" fmla="*/ 46049 w 585131"/>
                  <a:gd name="connsiteY30" fmla="*/ 101897 h 415897"/>
                  <a:gd name="connsiteX31" fmla="*/ 29603 w 585131"/>
                  <a:gd name="connsiteY31" fmla="*/ 88740 h 415897"/>
                  <a:gd name="connsiteX32" fmla="*/ 16446 w 585131"/>
                  <a:gd name="connsiteY32" fmla="*/ 72294 h 415897"/>
                  <a:gd name="connsiteX33" fmla="*/ 13157 w 585131"/>
                  <a:gd name="connsiteY33" fmla="*/ 62426 h 415897"/>
                  <a:gd name="connsiteX34" fmla="*/ 6579 w 585131"/>
                  <a:gd name="connsiteY34" fmla="*/ 52559 h 415897"/>
                  <a:gd name="connsiteX35" fmla="*/ 0 w 585131"/>
                  <a:gd name="connsiteY35" fmla="*/ 32824 h 415897"/>
                  <a:gd name="connsiteX36" fmla="*/ 6579 w 585131"/>
                  <a:gd name="connsiteY36" fmla="*/ 26245 h 415897"/>
                  <a:gd name="connsiteX37" fmla="*/ 121701 w 585131"/>
                  <a:gd name="connsiteY37" fmla="*/ 22956 h 415897"/>
                  <a:gd name="connsiteX38" fmla="*/ 151304 w 585131"/>
                  <a:gd name="connsiteY38" fmla="*/ 32824 h 415897"/>
                  <a:gd name="connsiteX39" fmla="*/ 164461 w 585131"/>
                  <a:gd name="connsiteY39" fmla="*/ 36113 h 415897"/>
                  <a:gd name="connsiteX40" fmla="*/ 184196 w 585131"/>
                  <a:gd name="connsiteY40" fmla="*/ 45980 h 415897"/>
                  <a:gd name="connsiteX41" fmla="*/ 194063 w 585131"/>
                  <a:gd name="connsiteY41" fmla="*/ 49270 h 415897"/>
                  <a:gd name="connsiteX42" fmla="*/ 210509 w 585131"/>
                  <a:gd name="connsiteY42" fmla="*/ 59137 h 415897"/>
                  <a:gd name="connsiteX43" fmla="*/ 249980 w 585131"/>
                  <a:gd name="connsiteY43" fmla="*/ 88740 h 415897"/>
                  <a:gd name="connsiteX44" fmla="*/ 263137 w 585131"/>
                  <a:gd name="connsiteY44" fmla="*/ 98608 h 415897"/>
                  <a:gd name="connsiteX45" fmla="*/ 273004 w 585131"/>
                  <a:gd name="connsiteY45" fmla="*/ 105186 h 415897"/>
                  <a:gd name="connsiteX46" fmla="*/ 286161 w 585131"/>
                  <a:gd name="connsiteY46" fmla="*/ 111765 h 415897"/>
                  <a:gd name="connsiteX47" fmla="*/ 292740 w 585131"/>
                  <a:gd name="connsiteY47" fmla="*/ 118343 h 415897"/>
                  <a:gd name="connsiteX48" fmla="*/ 302607 w 585131"/>
                  <a:gd name="connsiteY48" fmla="*/ 124921 h 415897"/>
                  <a:gd name="connsiteX49" fmla="*/ 315764 w 585131"/>
                  <a:gd name="connsiteY49" fmla="*/ 134789 h 415897"/>
                  <a:gd name="connsiteX50" fmla="*/ 325632 w 585131"/>
                  <a:gd name="connsiteY50" fmla="*/ 141367 h 415897"/>
                  <a:gd name="connsiteX51" fmla="*/ 355235 w 585131"/>
                  <a:gd name="connsiteY51" fmla="*/ 164392 h 415897"/>
                  <a:gd name="connsiteX52" fmla="*/ 374970 w 585131"/>
                  <a:gd name="connsiteY52" fmla="*/ 177549 h 415897"/>
                  <a:gd name="connsiteX53" fmla="*/ 394705 w 585131"/>
                  <a:gd name="connsiteY53" fmla="*/ 190706 h 415897"/>
                  <a:gd name="connsiteX54" fmla="*/ 411151 w 585131"/>
                  <a:gd name="connsiteY54" fmla="*/ 207152 h 415897"/>
                  <a:gd name="connsiteX55" fmla="*/ 414440 w 585131"/>
                  <a:gd name="connsiteY55" fmla="*/ 217019 h 415897"/>
                  <a:gd name="connsiteX56" fmla="*/ 437465 w 585131"/>
                  <a:gd name="connsiteY56" fmla="*/ 243333 h 415897"/>
                  <a:gd name="connsiteX57" fmla="*/ 447332 w 585131"/>
                  <a:gd name="connsiteY57" fmla="*/ 249911 h 415897"/>
                  <a:gd name="connsiteX58" fmla="*/ 453911 w 585131"/>
                  <a:gd name="connsiteY58" fmla="*/ 256490 h 415897"/>
                  <a:gd name="connsiteX59" fmla="*/ 467068 w 585131"/>
                  <a:gd name="connsiteY59" fmla="*/ 259779 h 415897"/>
                  <a:gd name="connsiteX60" fmla="*/ 476935 w 585131"/>
                  <a:gd name="connsiteY60" fmla="*/ 266357 h 415897"/>
                  <a:gd name="connsiteX61" fmla="*/ 486803 w 585131"/>
                  <a:gd name="connsiteY61" fmla="*/ 269647 h 415897"/>
                  <a:gd name="connsiteX62" fmla="*/ 506538 w 585131"/>
                  <a:gd name="connsiteY62" fmla="*/ 282803 h 415897"/>
                  <a:gd name="connsiteX63" fmla="*/ 509827 w 585131"/>
                  <a:gd name="connsiteY63" fmla="*/ 312406 h 415897"/>
                  <a:gd name="connsiteX64" fmla="*/ 516406 w 585131"/>
                  <a:gd name="connsiteY64" fmla="*/ 318985 h 415897"/>
                  <a:gd name="connsiteX65" fmla="*/ 552587 w 585131"/>
                  <a:gd name="connsiteY65" fmla="*/ 328852 h 415897"/>
                  <a:gd name="connsiteX66" fmla="*/ 555876 w 585131"/>
                  <a:gd name="connsiteY66" fmla="*/ 358455 h 415897"/>
                  <a:gd name="connsiteX67" fmla="*/ 565744 w 585131"/>
                  <a:gd name="connsiteY67" fmla="*/ 361744 h 415897"/>
                  <a:gd name="connsiteX68" fmla="*/ 572322 w 585131"/>
                  <a:gd name="connsiteY68" fmla="*/ 368323 h 415897"/>
                  <a:gd name="connsiteX69" fmla="*/ 578901 w 585131"/>
                  <a:gd name="connsiteY69" fmla="*/ 378190 h 415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585131" h="415897">
                    <a:moveTo>
                      <a:pt x="578901" y="378190"/>
                    </a:moveTo>
                    <a:cubicBezTo>
                      <a:pt x="577805" y="388058"/>
                      <a:pt x="585131" y="404972"/>
                      <a:pt x="575612" y="407793"/>
                    </a:cubicBezTo>
                    <a:cubicBezTo>
                      <a:pt x="548260" y="415897"/>
                      <a:pt x="518561" y="406341"/>
                      <a:pt x="490092" y="404504"/>
                    </a:cubicBezTo>
                    <a:cubicBezTo>
                      <a:pt x="485712" y="404221"/>
                      <a:pt x="465728" y="399423"/>
                      <a:pt x="460489" y="397926"/>
                    </a:cubicBezTo>
                    <a:cubicBezTo>
                      <a:pt x="457155" y="396974"/>
                      <a:pt x="454000" y="395417"/>
                      <a:pt x="450622" y="394637"/>
                    </a:cubicBezTo>
                    <a:cubicBezTo>
                      <a:pt x="439727" y="392123"/>
                      <a:pt x="428759" y="389896"/>
                      <a:pt x="417730" y="388058"/>
                    </a:cubicBezTo>
                    <a:cubicBezTo>
                      <a:pt x="408937" y="386593"/>
                      <a:pt x="390739" y="383778"/>
                      <a:pt x="381548" y="381480"/>
                    </a:cubicBezTo>
                    <a:cubicBezTo>
                      <a:pt x="337604" y="370493"/>
                      <a:pt x="413886" y="387203"/>
                      <a:pt x="358524" y="374901"/>
                    </a:cubicBezTo>
                    <a:cubicBezTo>
                      <a:pt x="333509" y="369343"/>
                      <a:pt x="350204" y="374862"/>
                      <a:pt x="325632" y="365034"/>
                    </a:cubicBezTo>
                    <a:cubicBezTo>
                      <a:pt x="323439" y="362841"/>
                      <a:pt x="321827" y="359842"/>
                      <a:pt x="319053" y="358455"/>
                    </a:cubicBezTo>
                    <a:cubicBezTo>
                      <a:pt x="312851" y="355354"/>
                      <a:pt x="299318" y="351877"/>
                      <a:pt x="299318" y="351877"/>
                    </a:cubicBezTo>
                    <a:lnTo>
                      <a:pt x="279583" y="338720"/>
                    </a:lnTo>
                    <a:cubicBezTo>
                      <a:pt x="276294" y="336527"/>
                      <a:pt x="272510" y="334937"/>
                      <a:pt x="269715" y="332142"/>
                    </a:cubicBezTo>
                    <a:cubicBezTo>
                      <a:pt x="266426" y="328853"/>
                      <a:pt x="263520" y="325130"/>
                      <a:pt x="259848" y="322274"/>
                    </a:cubicBezTo>
                    <a:cubicBezTo>
                      <a:pt x="253607" y="317420"/>
                      <a:pt x="245703" y="314708"/>
                      <a:pt x="240112" y="309117"/>
                    </a:cubicBezTo>
                    <a:cubicBezTo>
                      <a:pt x="199532" y="268537"/>
                      <a:pt x="240997" y="307852"/>
                      <a:pt x="213799" y="286093"/>
                    </a:cubicBezTo>
                    <a:cubicBezTo>
                      <a:pt x="211377" y="284156"/>
                      <a:pt x="209603" y="281499"/>
                      <a:pt x="207220" y="279514"/>
                    </a:cubicBezTo>
                    <a:cubicBezTo>
                      <a:pt x="203009" y="276005"/>
                      <a:pt x="198274" y="273156"/>
                      <a:pt x="194063" y="269647"/>
                    </a:cubicBezTo>
                    <a:cubicBezTo>
                      <a:pt x="191681" y="267662"/>
                      <a:pt x="190144" y="264664"/>
                      <a:pt x="187485" y="263068"/>
                    </a:cubicBezTo>
                    <a:cubicBezTo>
                      <a:pt x="184512" y="261284"/>
                      <a:pt x="180906" y="260875"/>
                      <a:pt x="177617" y="259779"/>
                    </a:cubicBezTo>
                    <a:cubicBezTo>
                      <a:pt x="173232" y="256490"/>
                      <a:pt x="169110" y="252816"/>
                      <a:pt x="164461" y="249911"/>
                    </a:cubicBezTo>
                    <a:cubicBezTo>
                      <a:pt x="155172" y="244105"/>
                      <a:pt x="151027" y="243241"/>
                      <a:pt x="141436" y="240044"/>
                    </a:cubicBezTo>
                    <a:cubicBezTo>
                      <a:pt x="131005" y="233089"/>
                      <a:pt x="122818" y="228563"/>
                      <a:pt x="115122" y="217019"/>
                    </a:cubicBezTo>
                    <a:cubicBezTo>
                      <a:pt x="112929" y="213730"/>
                      <a:pt x="111117" y="210153"/>
                      <a:pt x="108544" y="207152"/>
                    </a:cubicBezTo>
                    <a:cubicBezTo>
                      <a:pt x="104508" y="202443"/>
                      <a:pt x="98827" y="199156"/>
                      <a:pt x="95387" y="193995"/>
                    </a:cubicBezTo>
                    <a:cubicBezTo>
                      <a:pt x="93194" y="190706"/>
                      <a:pt x="91279" y="187214"/>
                      <a:pt x="88809" y="184127"/>
                    </a:cubicBezTo>
                    <a:cubicBezTo>
                      <a:pt x="81971" y="175580"/>
                      <a:pt x="80716" y="179076"/>
                      <a:pt x="75652" y="167681"/>
                    </a:cubicBezTo>
                    <a:cubicBezTo>
                      <a:pt x="59998" y="132458"/>
                      <a:pt x="77382" y="160408"/>
                      <a:pt x="62495" y="138078"/>
                    </a:cubicBezTo>
                    <a:cubicBezTo>
                      <a:pt x="61399" y="134789"/>
                      <a:pt x="60990" y="131184"/>
                      <a:pt x="59206" y="128211"/>
                    </a:cubicBezTo>
                    <a:cubicBezTo>
                      <a:pt x="57610" y="125552"/>
                      <a:pt x="54014" y="124406"/>
                      <a:pt x="52627" y="121632"/>
                    </a:cubicBezTo>
                    <a:cubicBezTo>
                      <a:pt x="49526" y="115430"/>
                      <a:pt x="51819" y="105743"/>
                      <a:pt x="46049" y="101897"/>
                    </a:cubicBezTo>
                    <a:cubicBezTo>
                      <a:pt x="38719" y="97011"/>
                      <a:pt x="34961" y="95438"/>
                      <a:pt x="29603" y="88740"/>
                    </a:cubicBezTo>
                    <a:cubicBezTo>
                      <a:pt x="13011" y="67999"/>
                      <a:pt x="32327" y="88175"/>
                      <a:pt x="16446" y="72294"/>
                    </a:cubicBezTo>
                    <a:cubicBezTo>
                      <a:pt x="15350" y="69005"/>
                      <a:pt x="14708" y="65527"/>
                      <a:pt x="13157" y="62426"/>
                    </a:cubicBezTo>
                    <a:cubicBezTo>
                      <a:pt x="11389" y="58890"/>
                      <a:pt x="8184" y="56171"/>
                      <a:pt x="6579" y="52559"/>
                    </a:cubicBezTo>
                    <a:cubicBezTo>
                      <a:pt x="3763" y="46222"/>
                      <a:pt x="0" y="32824"/>
                      <a:pt x="0" y="32824"/>
                    </a:cubicBezTo>
                    <a:cubicBezTo>
                      <a:pt x="2193" y="30631"/>
                      <a:pt x="4157" y="28182"/>
                      <a:pt x="6579" y="26245"/>
                    </a:cubicBezTo>
                    <a:cubicBezTo>
                      <a:pt x="39385" y="0"/>
                      <a:pt x="68155" y="21283"/>
                      <a:pt x="121701" y="22956"/>
                    </a:cubicBezTo>
                    <a:cubicBezTo>
                      <a:pt x="153231" y="30838"/>
                      <a:pt x="114146" y="20438"/>
                      <a:pt x="151304" y="32824"/>
                    </a:cubicBezTo>
                    <a:cubicBezTo>
                      <a:pt x="155593" y="34254"/>
                      <a:pt x="160075" y="35017"/>
                      <a:pt x="164461" y="36113"/>
                    </a:cubicBezTo>
                    <a:cubicBezTo>
                      <a:pt x="171039" y="39402"/>
                      <a:pt x="177475" y="42993"/>
                      <a:pt x="184196" y="45980"/>
                    </a:cubicBezTo>
                    <a:cubicBezTo>
                      <a:pt x="187364" y="47388"/>
                      <a:pt x="191090" y="47486"/>
                      <a:pt x="194063" y="49270"/>
                    </a:cubicBezTo>
                    <a:cubicBezTo>
                      <a:pt x="216632" y="62812"/>
                      <a:pt x="182564" y="49822"/>
                      <a:pt x="210509" y="59137"/>
                    </a:cubicBezTo>
                    <a:lnTo>
                      <a:pt x="249980" y="88740"/>
                    </a:lnTo>
                    <a:cubicBezTo>
                      <a:pt x="254366" y="92029"/>
                      <a:pt x="258576" y="95567"/>
                      <a:pt x="263137" y="98608"/>
                    </a:cubicBezTo>
                    <a:cubicBezTo>
                      <a:pt x="266426" y="100801"/>
                      <a:pt x="269572" y="103225"/>
                      <a:pt x="273004" y="105186"/>
                    </a:cubicBezTo>
                    <a:cubicBezTo>
                      <a:pt x="277261" y="107619"/>
                      <a:pt x="282081" y="109045"/>
                      <a:pt x="286161" y="111765"/>
                    </a:cubicBezTo>
                    <a:cubicBezTo>
                      <a:pt x="288741" y="113485"/>
                      <a:pt x="290318" y="116406"/>
                      <a:pt x="292740" y="118343"/>
                    </a:cubicBezTo>
                    <a:cubicBezTo>
                      <a:pt x="295827" y="120812"/>
                      <a:pt x="299390" y="122623"/>
                      <a:pt x="302607" y="124921"/>
                    </a:cubicBezTo>
                    <a:cubicBezTo>
                      <a:pt x="307068" y="128107"/>
                      <a:pt x="311303" y="131603"/>
                      <a:pt x="315764" y="134789"/>
                    </a:cubicBezTo>
                    <a:cubicBezTo>
                      <a:pt x="318981" y="137087"/>
                      <a:pt x="322469" y="138995"/>
                      <a:pt x="325632" y="141367"/>
                    </a:cubicBezTo>
                    <a:cubicBezTo>
                      <a:pt x="335633" y="148868"/>
                      <a:pt x="344834" y="157458"/>
                      <a:pt x="355235" y="164392"/>
                    </a:cubicBezTo>
                    <a:cubicBezTo>
                      <a:pt x="361813" y="168778"/>
                      <a:pt x="369379" y="171959"/>
                      <a:pt x="374970" y="177549"/>
                    </a:cubicBezTo>
                    <a:cubicBezTo>
                      <a:pt x="387290" y="189867"/>
                      <a:pt x="380425" y="185945"/>
                      <a:pt x="394705" y="190706"/>
                    </a:cubicBezTo>
                    <a:cubicBezTo>
                      <a:pt x="400187" y="196188"/>
                      <a:pt x="408699" y="199797"/>
                      <a:pt x="411151" y="207152"/>
                    </a:cubicBezTo>
                    <a:cubicBezTo>
                      <a:pt x="412247" y="210441"/>
                      <a:pt x="412889" y="213918"/>
                      <a:pt x="414440" y="217019"/>
                    </a:cubicBezTo>
                    <a:cubicBezTo>
                      <a:pt x="418787" y="225712"/>
                      <a:pt x="431035" y="239047"/>
                      <a:pt x="437465" y="243333"/>
                    </a:cubicBezTo>
                    <a:cubicBezTo>
                      <a:pt x="440754" y="245526"/>
                      <a:pt x="444245" y="247442"/>
                      <a:pt x="447332" y="249911"/>
                    </a:cubicBezTo>
                    <a:cubicBezTo>
                      <a:pt x="449754" y="251848"/>
                      <a:pt x="451137" y="255103"/>
                      <a:pt x="453911" y="256490"/>
                    </a:cubicBezTo>
                    <a:cubicBezTo>
                      <a:pt x="457954" y="258512"/>
                      <a:pt x="462682" y="258683"/>
                      <a:pt x="467068" y="259779"/>
                    </a:cubicBezTo>
                    <a:cubicBezTo>
                      <a:pt x="470357" y="261972"/>
                      <a:pt x="473399" y="264589"/>
                      <a:pt x="476935" y="266357"/>
                    </a:cubicBezTo>
                    <a:cubicBezTo>
                      <a:pt x="480036" y="267908"/>
                      <a:pt x="483772" y="267963"/>
                      <a:pt x="486803" y="269647"/>
                    </a:cubicBezTo>
                    <a:cubicBezTo>
                      <a:pt x="493714" y="273486"/>
                      <a:pt x="506538" y="282803"/>
                      <a:pt x="506538" y="282803"/>
                    </a:cubicBezTo>
                    <a:cubicBezTo>
                      <a:pt x="507634" y="292671"/>
                      <a:pt x="507215" y="302827"/>
                      <a:pt x="509827" y="312406"/>
                    </a:cubicBezTo>
                    <a:cubicBezTo>
                      <a:pt x="510643" y="315398"/>
                      <a:pt x="513632" y="317598"/>
                      <a:pt x="516406" y="318985"/>
                    </a:cubicBezTo>
                    <a:cubicBezTo>
                      <a:pt x="527533" y="324549"/>
                      <a:pt x="540557" y="326446"/>
                      <a:pt x="552587" y="328852"/>
                    </a:cubicBezTo>
                    <a:cubicBezTo>
                      <a:pt x="553683" y="338720"/>
                      <a:pt x="552189" y="349237"/>
                      <a:pt x="555876" y="358455"/>
                    </a:cubicBezTo>
                    <a:cubicBezTo>
                      <a:pt x="557164" y="361674"/>
                      <a:pt x="562771" y="359960"/>
                      <a:pt x="565744" y="361744"/>
                    </a:cubicBezTo>
                    <a:cubicBezTo>
                      <a:pt x="568403" y="363340"/>
                      <a:pt x="570129" y="366130"/>
                      <a:pt x="572322" y="368323"/>
                    </a:cubicBezTo>
                    <a:lnTo>
                      <a:pt x="578901" y="378190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8" name="Полилиния 57"/>
              <p:cNvSpPr/>
              <p:nvPr/>
            </p:nvSpPr>
            <p:spPr>
              <a:xfrm>
                <a:off x="3030520" y="4624396"/>
                <a:ext cx="617401" cy="395290"/>
              </a:xfrm>
              <a:custGeom>
                <a:avLst/>
                <a:gdLst>
                  <a:gd name="connsiteX0" fmla="*/ 597239 w 617873"/>
                  <a:gd name="connsiteY0" fmla="*/ 16446 h 394883"/>
                  <a:gd name="connsiteX1" fmla="*/ 593950 w 617873"/>
                  <a:gd name="connsiteY1" fmla="*/ 6579 h 394883"/>
                  <a:gd name="connsiteX2" fmla="*/ 574215 w 617873"/>
                  <a:gd name="connsiteY2" fmla="*/ 0 h 394883"/>
                  <a:gd name="connsiteX3" fmla="*/ 488695 w 617873"/>
                  <a:gd name="connsiteY3" fmla="*/ 3290 h 394883"/>
                  <a:gd name="connsiteX4" fmla="*/ 478828 w 617873"/>
                  <a:gd name="connsiteY4" fmla="*/ 6579 h 394883"/>
                  <a:gd name="connsiteX5" fmla="*/ 465671 w 617873"/>
                  <a:gd name="connsiteY5" fmla="*/ 9868 h 394883"/>
                  <a:gd name="connsiteX6" fmla="*/ 455803 w 617873"/>
                  <a:gd name="connsiteY6" fmla="*/ 16446 h 394883"/>
                  <a:gd name="connsiteX7" fmla="*/ 449225 w 617873"/>
                  <a:gd name="connsiteY7" fmla="*/ 23025 h 394883"/>
                  <a:gd name="connsiteX8" fmla="*/ 436068 w 617873"/>
                  <a:gd name="connsiteY8" fmla="*/ 26314 h 394883"/>
                  <a:gd name="connsiteX9" fmla="*/ 426200 w 617873"/>
                  <a:gd name="connsiteY9" fmla="*/ 29603 h 394883"/>
                  <a:gd name="connsiteX10" fmla="*/ 376862 w 617873"/>
                  <a:gd name="connsiteY10" fmla="*/ 62495 h 394883"/>
                  <a:gd name="connsiteX11" fmla="*/ 366995 w 617873"/>
                  <a:gd name="connsiteY11" fmla="*/ 69074 h 394883"/>
                  <a:gd name="connsiteX12" fmla="*/ 347259 w 617873"/>
                  <a:gd name="connsiteY12" fmla="*/ 75652 h 394883"/>
                  <a:gd name="connsiteX13" fmla="*/ 324235 w 617873"/>
                  <a:gd name="connsiteY13" fmla="*/ 88809 h 394883"/>
                  <a:gd name="connsiteX14" fmla="*/ 307789 w 617873"/>
                  <a:gd name="connsiteY14" fmla="*/ 92098 h 394883"/>
                  <a:gd name="connsiteX15" fmla="*/ 297921 w 617873"/>
                  <a:gd name="connsiteY15" fmla="*/ 98677 h 394883"/>
                  <a:gd name="connsiteX16" fmla="*/ 288054 w 617873"/>
                  <a:gd name="connsiteY16" fmla="*/ 101966 h 394883"/>
                  <a:gd name="connsiteX17" fmla="*/ 281475 w 617873"/>
                  <a:gd name="connsiteY17" fmla="*/ 108544 h 394883"/>
                  <a:gd name="connsiteX18" fmla="*/ 271607 w 617873"/>
                  <a:gd name="connsiteY18" fmla="*/ 115123 h 394883"/>
                  <a:gd name="connsiteX19" fmla="*/ 265029 w 617873"/>
                  <a:gd name="connsiteY19" fmla="*/ 124990 h 394883"/>
                  <a:gd name="connsiteX20" fmla="*/ 238715 w 617873"/>
                  <a:gd name="connsiteY20" fmla="*/ 148015 h 394883"/>
                  <a:gd name="connsiteX21" fmla="*/ 215691 w 617873"/>
                  <a:gd name="connsiteY21" fmla="*/ 174328 h 394883"/>
                  <a:gd name="connsiteX22" fmla="*/ 189377 w 617873"/>
                  <a:gd name="connsiteY22" fmla="*/ 200642 h 394883"/>
                  <a:gd name="connsiteX23" fmla="*/ 179510 w 617873"/>
                  <a:gd name="connsiteY23" fmla="*/ 210510 h 394883"/>
                  <a:gd name="connsiteX24" fmla="*/ 172931 w 617873"/>
                  <a:gd name="connsiteY24" fmla="*/ 217088 h 394883"/>
                  <a:gd name="connsiteX25" fmla="*/ 159774 w 617873"/>
                  <a:gd name="connsiteY25" fmla="*/ 236823 h 394883"/>
                  <a:gd name="connsiteX26" fmla="*/ 143328 w 617873"/>
                  <a:gd name="connsiteY26" fmla="*/ 253269 h 394883"/>
                  <a:gd name="connsiteX27" fmla="*/ 136750 w 617873"/>
                  <a:gd name="connsiteY27" fmla="*/ 259848 h 394883"/>
                  <a:gd name="connsiteX28" fmla="*/ 120304 w 617873"/>
                  <a:gd name="connsiteY28" fmla="*/ 282872 h 394883"/>
                  <a:gd name="connsiteX29" fmla="*/ 107147 w 617873"/>
                  <a:gd name="connsiteY29" fmla="*/ 299318 h 394883"/>
                  <a:gd name="connsiteX30" fmla="*/ 100569 w 617873"/>
                  <a:gd name="connsiteY30" fmla="*/ 305897 h 394883"/>
                  <a:gd name="connsiteX31" fmla="*/ 90701 w 617873"/>
                  <a:gd name="connsiteY31" fmla="*/ 312475 h 394883"/>
                  <a:gd name="connsiteX32" fmla="*/ 84123 w 617873"/>
                  <a:gd name="connsiteY32" fmla="*/ 319054 h 394883"/>
                  <a:gd name="connsiteX33" fmla="*/ 47941 w 617873"/>
                  <a:gd name="connsiteY33" fmla="*/ 328921 h 394883"/>
                  <a:gd name="connsiteX34" fmla="*/ 31495 w 617873"/>
                  <a:gd name="connsiteY34" fmla="*/ 342078 h 394883"/>
                  <a:gd name="connsiteX35" fmla="*/ 28206 w 617873"/>
                  <a:gd name="connsiteY35" fmla="*/ 351946 h 394883"/>
                  <a:gd name="connsiteX36" fmla="*/ 15049 w 617873"/>
                  <a:gd name="connsiteY36" fmla="*/ 355235 h 394883"/>
                  <a:gd name="connsiteX37" fmla="*/ 5182 w 617873"/>
                  <a:gd name="connsiteY37" fmla="*/ 361813 h 394883"/>
                  <a:gd name="connsiteX38" fmla="*/ 5182 w 617873"/>
                  <a:gd name="connsiteY38" fmla="*/ 384838 h 394883"/>
                  <a:gd name="connsiteX39" fmla="*/ 24917 w 617873"/>
                  <a:gd name="connsiteY39" fmla="*/ 391416 h 394883"/>
                  <a:gd name="connsiteX40" fmla="*/ 15049 w 617873"/>
                  <a:gd name="connsiteY40" fmla="*/ 394705 h 394883"/>
                  <a:gd name="connsiteX41" fmla="*/ 5182 w 617873"/>
                  <a:gd name="connsiteY41" fmla="*/ 391416 h 394883"/>
                  <a:gd name="connsiteX42" fmla="*/ 15049 w 617873"/>
                  <a:gd name="connsiteY42" fmla="*/ 384838 h 394883"/>
                  <a:gd name="connsiteX43" fmla="*/ 34784 w 617873"/>
                  <a:gd name="connsiteY43" fmla="*/ 388127 h 394883"/>
                  <a:gd name="connsiteX44" fmla="*/ 41363 w 617873"/>
                  <a:gd name="connsiteY44" fmla="*/ 394705 h 394883"/>
                  <a:gd name="connsiteX45" fmla="*/ 123593 w 617873"/>
                  <a:gd name="connsiteY45" fmla="*/ 391416 h 394883"/>
                  <a:gd name="connsiteX46" fmla="*/ 143328 w 617873"/>
                  <a:gd name="connsiteY46" fmla="*/ 388127 h 394883"/>
                  <a:gd name="connsiteX47" fmla="*/ 169642 w 617873"/>
                  <a:gd name="connsiteY47" fmla="*/ 384838 h 394883"/>
                  <a:gd name="connsiteX48" fmla="*/ 182799 w 617873"/>
                  <a:gd name="connsiteY48" fmla="*/ 381549 h 394883"/>
                  <a:gd name="connsiteX49" fmla="*/ 202534 w 617873"/>
                  <a:gd name="connsiteY49" fmla="*/ 378259 h 394883"/>
                  <a:gd name="connsiteX50" fmla="*/ 212402 w 617873"/>
                  <a:gd name="connsiteY50" fmla="*/ 374970 h 394883"/>
                  <a:gd name="connsiteX51" fmla="*/ 225559 w 617873"/>
                  <a:gd name="connsiteY51" fmla="*/ 371681 h 394883"/>
                  <a:gd name="connsiteX52" fmla="*/ 251872 w 617873"/>
                  <a:gd name="connsiteY52" fmla="*/ 355235 h 394883"/>
                  <a:gd name="connsiteX53" fmla="*/ 281475 w 617873"/>
                  <a:gd name="connsiteY53" fmla="*/ 328921 h 394883"/>
                  <a:gd name="connsiteX54" fmla="*/ 317656 w 617873"/>
                  <a:gd name="connsiteY54" fmla="*/ 309186 h 394883"/>
                  <a:gd name="connsiteX55" fmla="*/ 327524 w 617873"/>
                  <a:gd name="connsiteY55" fmla="*/ 305897 h 394883"/>
                  <a:gd name="connsiteX56" fmla="*/ 340681 w 617873"/>
                  <a:gd name="connsiteY56" fmla="*/ 299318 h 394883"/>
                  <a:gd name="connsiteX57" fmla="*/ 366995 w 617873"/>
                  <a:gd name="connsiteY57" fmla="*/ 292740 h 394883"/>
                  <a:gd name="connsiteX58" fmla="*/ 399887 w 617873"/>
                  <a:gd name="connsiteY58" fmla="*/ 279583 h 394883"/>
                  <a:gd name="connsiteX59" fmla="*/ 429489 w 617873"/>
                  <a:gd name="connsiteY59" fmla="*/ 269715 h 394883"/>
                  <a:gd name="connsiteX60" fmla="*/ 462382 w 617873"/>
                  <a:gd name="connsiteY60" fmla="*/ 249980 h 394883"/>
                  <a:gd name="connsiteX61" fmla="*/ 475538 w 617873"/>
                  <a:gd name="connsiteY61" fmla="*/ 246691 h 394883"/>
                  <a:gd name="connsiteX62" fmla="*/ 498563 w 617873"/>
                  <a:gd name="connsiteY62" fmla="*/ 233534 h 394883"/>
                  <a:gd name="connsiteX63" fmla="*/ 521587 w 617873"/>
                  <a:gd name="connsiteY63" fmla="*/ 217088 h 394883"/>
                  <a:gd name="connsiteX64" fmla="*/ 547901 w 617873"/>
                  <a:gd name="connsiteY64" fmla="*/ 207220 h 394883"/>
                  <a:gd name="connsiteX65" fmla="*/ 577504 w 617873"/>
                  <a:gd name="connsiteY65" fmla="*/ 184196 h 394883"/>
                  <a:gd name="connsiteX66" fmla="*/ 587371 w 617873"/>
                  <a:gd name="connsiteY66" fmla="*/ 177618 h 394883"/>
                  <a:gd name="connsiteX67" fmla="*/ 607107 w 617873"/>
                  <a:gd name="connsiteY67" fmla="*/ 157882 h 394883"/>
                  <a:gd name="connsiteX68" fmla="*/ 610396 w 617873"/>
                  <a:gd name="connsiteY68" fmla="*/ 148015 h 394883"/>
                  <a:gd name="connsiteX69" fmla="*/ 616974 w 617873"/>
                  <a:gd name="connsiteY69" fmla="*/ 141436 h 394883"/>
                  <a:gd name="connsiteX70" fmla="*/ 613685 w 617873"/>
                  <a:gd name="connsiteY70" fmla="*/ 111833 h 394883"/>
                  <a:gd name="connsiteX71" fmla="*/ 607107 w 617873"/>
                  <a:gd name="connsiteY71" fmla="*/ 92098 h 394883"/>
                  <a:gd name="connsiteX72" fmla="*/ 603818 w 617873"/>
                  <a:gd name="connsiteY72" fmla="*/ 82231 h 394883"/>
                  <a:gd name="connsiteX73" fmla="*/ 597239 w 617873"/>
                  <a:gd name="connsiteY73" fmla="*/ 16446 h 394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617873" h="394883">
                    <a:moveTo>
                      <a:pt x="597239" y="16446"/>
                    </a:moveTo>
                    <a:cubicBezTo>
                      <a:pt x="595594" y="3837"/>
                      <a:pt x="596771" y="8594"/>
                      <a:pt x="593950" y="6579"/>
                    </a:cubicBezTo>
                    <a:cubicBezTo>
                      <a:pt x="588307" y="2549"/>
                      <a:pt x="574215" y="0"/>
                      <a:pt x="574215" y="0"/>
                    </a:cubicBezTo>
                    <a:cubicBezTo>
                      <a:pt x="545708" y="1097"/>
                      <a:pt x="517155" y="1327"/>
                      <a:pt x="488695" y="3290"/>
                    </a:cubicBezTo>
                    <a:cubicBezTo>
                      <a:pt x="485236" y="3529"/>
                      <a:pt x="482162" y="5627"/>
                      <a:pt x="478828" y="6579"/>
                    </a:cubicBezTo>
                    <a:cubicBezTo>
                      <a:pt x="474481" y="7821"/>
                      <a:pt x="470057" y="8772"/>
                      <a:pt x="465671" y="9868"/>
                    </a:cubicBezTo>
                    <a:cubicBezTo>
                      <a:pt x="462382" y="12061"/>
                      <a:pt x="458890" y="13976"/>
                      <a:pt x="455803" y="16446"/>
                    </a:cubicBezTo>
                    <a:cubicBezTo>
                      <a:pt x="453381" y="18383"/>
                      <a:pt x="451999" y="21638"/>
                      <a:pt x="449225" y="23025"/>
                    </a:cubicBezTo>
                    <a:cubicBezTo>
                      <a:pt x="445182" y="25047"/>
                      <a:pt x="440415" y="25072"/>
                      <a:pt x="436068" y="26314"/>
                    </a:cubicBezTo>
                    <a:cubicBezTo>
                      <a:pt x="432734" y="27266"/>
                      <a:pt x="429489" y="28507"/>
                      <a:pt x="426200" y="29603"/>
                    </a:cubicBezTo>
                    <a:lnTo>
                      <a:pt x="376862" y="62495"/>
                    </a:lnTo>
                    <a:cubicBezTo>
                      <a:pt x="373573" y="64688"/>
                      <a:pt x="370745" y="67824"/>
                      <a:pt x="366995" y="69074"/>
                    </a:cubicBezTo>
                    <a:lnTo>
                      <a:pt x="347259" y="75652"/>
                    </a:lnTo>
                    <a:cubicBezTo>
                      <a:pt x="340038" y="80467"/>
                      <a:pt x="332585" y="86026"/>
                      <a:pt x="324235" y="88809"/>
                    </a:cubicBezTo>
                    <a:cubicBezTo>
                      <a:pt x="318931" y="90577"/>
                      <a:pt x="313271" y="91002"/>
                      <a:pt x="307789" y="92098"/>
                    </a:cubicBezTo>
                    <a:cubicBezTo>
                      <a:pt x="304500" y="94291"/>
                      <a:pt x="301457" y="96909"/>
                      <a:pt x="297921" y="98677"/>
                    </a:cubicBezTo>
                    <a:cubicBezTo>
                      <a:pt x="294820" y="100228"/>
                      <a:pt x="291027" y="100182"/>
                      <a:pt x="288054" y="101966"/>
                    </a:cubicBezTo>
                    <a:cubicBezTo>
                      <a:pt x="285395" y="103561"/>
                      <a:pt x="283897" y="106607"/>
                      <a:pt x="281475" y="108544"/>
                    </a:cubicBezTo>
                    <a:cubicBezTo>
                      <a:pt x="278388" y="111014"/>
                      <a:pt x="274896" y="112930"/>
                      <a:pt x="271607" y="115123"/>
                    </a:cubicBezTo>
                    <a:cubicBezTo>
                      <a:pt x="269414" y="118412"/>
                      <a:pt x="267824" y="122195"/>
                      <a:pt x="265029" y="124990"/>
                    </a:cubicBezTo>
                    <a:cubicBezTo>
                      <a:pt x="247644" y="142375"/>
                      <a:pt x="260047" y="116017"/>
                      <a:pt x="238715" y="148015"/>
                    </a:cubicBezTo>
                    <a:cubicBezTo>
                      <a:pt x="227836" y="164334"/>
                      <a:pt x="234934" y="155084"/>
                      <a:pt x="215691" y="174328"/>
                    </a:cubicBezTo>
                    <a:lnTo>
                      <a:pt x="189377" y="200642"/>
                    </a:lnTo>
                    <a:lnTo>
                      <a:pt x="179510" y="210510"/>
                    </a:lnTo>
                    <a:cubicBezTo>
                      <a:pt x="177317" y="212703"/>
                      <a:pt x="174651" y="214508"/>
                      <a:pt x="172931" y="217088"/>
                    </a:cubicBezTo>
                    <a:cubicBezTo>
                      <a:pt x="168545" y="223666"/>
                      <a:pt x="165365" y="231232"/>
                      <a:pt x="159774" y="236823"/>
                    </a:cubicBezTo>
                    <a:lnTo>
                      <a:pt x="143328" y="253269"/>
                    </a:lnTo>
                    <a:cubicBezTo>
                      <a:pt x="141135" y="255462"/>
                      <a:pt x="138470" y="257268"/>
                      <a:pt x="136750" y="259848"/>
                    </a:cubicBezTo>
                    <a:cubicBezTo>
                      <a:pt x="127130" y="274276"/>
                      <a:pt x="132543" y="266552"/>
                      <a:pt x="120304" y="282872"/>
                    </a:cubicBezTo>
                    <a:cubicBezTo>
                      <a:pt x="115087" y="298525"/>
                      <a:pt x="120673" y="288497"/>
                      <a:pt x="107147" y="299318"/>
                    </a:cubicBezTo>
                    <a:cubicBezTo>
                      <a:pt x="104725" y="301255"/>
                      <a:pt x="102991" y="303960"/>
                      <a:pt x="100569" y="305897"/>
                    </a:cubicBezTo>
                    <a:cubicBezTo>
                      <a:pt x="97482" y="308367"/>
                      <a:pt x="93788" y="310005"/>
                      <a:pt x="90701" y="312475"/>
                    </a:cubicBezTo>
                    <a:cubicBezTo>
                      <a:pt x="88279" y="314412"/>
                      <a:pt x="86897" y="317667"/>
                      <a:pt x="84123" y="319054"/>
                    </a:cubicBezTo>
                    <a:cubicBezTo>
                      <a:pt x="72996" y="324617"/>
                      <a:pt x="59970" y="326515"/>
                      <a:pt x="47941" y="328921"/>
                    </a:cubicBezTo>
                    <a:cubicBezTo>
                      <a:pt x="43463" y="331907"/>
                      <a:pt x="34618" y="336873"/>
                      <a:pt x="31495" y="342078"/>
                    </a:cubicBezTo>
                    <a:cubicBezTo>
                      <a:pt x="29711" y="345051"/>
                      <a:pt x="30913" y="349780"/>
                      <a:pt x="28206" y="351946"/>
                    </a:cubicBezTo>
                    <a:cubicBezTo>
                      <a:pt x="24676" y="354770"/>
                      <a:pt x="19435" y="354139"/>
                      <a:pt x="15049" y="355235"/>
                    </a:cubicBezTo>
                    <a:cubicBezTo>
                      <a:pt x="11760" y="357428"/>
                      <a:pt x="7651" y="358726"/>
                      <a:pt x="5182" y="361813"/>
                    </a:cubicBezTo>
                    <a:cubicBezTo>
                      <a:pt x="1268" y="366705"/>
                      <a:pt x="0" y="380396"/>
                      <a:pt x="5182" y="384838"/>
                    </a:cubicBezTo>
                    <a:cubicBezTo>
                      <a:pt x="10447" y="389351"/>
                      <a:pt x="24917" y="391416"/>
                      <a:pt x="24917" y="391416"/>
                    </a:cubicBezTo>
                    <a:cubicBezTo>
                      <a:pt x="21628" y="392512"/>
                      <a:pt x="18516" y="394705"/>
                      <a:pt x="15049" y="394705"/>
                    </a:cubicBezTo>
                    <a:cubicBezTo>
                      <a:pt x="11582" y="394705"/>
                      <a:pt x="5182" y="394883"/>
                      <a:pt x="5182" y="391416"/>
                    </a:cubicBezTo>
                    <a:cubicBezTo>
                      <a:pt x="5182" y="387463"/>
                      <a:pt x="11760" y="387031"/>
                      <a:pt x="15049" y="384838"/>
                    </a:cubicBezTo>
                    <a:cubicBezTo>
                      <a:pt x="21627" y="385934"/>
                      <a:pt x="28540" y="385785"/>
                      <a:pt x="34784" y="388127"/>
                    </a:cubicBezTo>
                    <a:cubicBezTo>
                      <a:pt x="37688" y="389216"/>
                      <a:pt x="38264" y="394590"/>
                      <a:pt x="41363" y="394705"/>
                    </a:cubicBezTo>
                    <a:lnTo>
                      <a:pt x="123593" y="391416"/>
                    </a:lnTo>
                    <a:cubicBezTo>
                      <a:pt x="130171" y="390320"/>
                      <a:pt x="136726" y="389070"/>
                      <a:pt x="143328" y="388127"/>
                    </a:cubicBezTo>
                    <a:cubicBezTo>
                      <a:pt x="152079" y="386877"/>
                      <a:pt x="160923" y="386291"/>
                      <a:pt x="169642" y="384838"/>
                    </a:cubicBezTo>
                    <a:cubicBezTo>
                      <a:pt x="174101" y="384095"/>
                      <a:pt x="178366" y="382436"/>
                      <a:pt x="182799" y="381549"/>
                    </a:cubicBezTo>
                    <a:cubicBezTo>
                      <a:pt x="189339" y="380241"/>
                      <a:pt x="196024" y="379706"/>
                      <a:pt x="202534" y="378259"/>
                    </a:cubicBezTo>
                    <a:cubicBezTo>
                      <a:pt x="205919" y="377507"/>
                      <a:pt x="209068" y="375922"/>
                      <a:pt x="212402" y="374970"/>
                    </a:cubicBezTo>
                    <a:cubicBezTo>
                      <a:pt x="216749" y="373728"/>
                      <a:pt x="221173" y="372777"/>
                      <a:pt x="225559" y="371681"/>
                    </a:cubicBezTo>
                    <a:cubicBezTo>
                      <a:pt x="226786" y="370945"/>
                      <a:pt x="248192" y="358455"/>
                      <a:pt x="251872" y="355235"/>
                    </a:cubicBezTo>
                    <a:cubicBezTo>
                      <a:pt x="281909" y="328953"/>
                      <a:pt x="255247" y="347655"/>
                      <a:pt x="281475" y="328921"/>
                    </a:cubicBezTo>
                    <a:cubicBezTo>
                      <a:pt x="291981" y="321417"/>
                      <a:pt x="306465" y="312916"/>
                      <a:pt x="317656" y="309186"/>
                    </a:cubicBezTo>
                    <a:cubicBezTo>
                      <a:pt x="320945" y="308090"/>
                      <a:pt x="324337" y="307263"/>
                      <a:pt x="327524" y="305897"/>
                    </a:cubicBezTo>
                    <a:cubicBezTo>
                      <a:pt x="332031" y="303965"/>
                      <a:pt x="336174" y="301250"/>
                      <a:pt x="340681" y="299318"/>
                    </a:cubicBezTo>
                    <a:cubicBezTo>
                      <a:pt x="349530" y="295525"/>
                      <a:pt x="357343" y="294670"/>
                      <a:pt x="366995" y="292740"/>
                    </a:cubicBezTo>
                    <a:cubicBezTo>
                      <a:pt x="381223" y="278510"/>
                      <a:pt x="366898" y="290580"/>
                      <a:pt x="399887" y="279583"/>
                    </a:cubicBezTo>
                    <a:lnTo>
                      <a:pt x="429489" y="269715"/>
                    </a:lnTo>
                    <a:cubicBezTo>
                      <a:pt x="443283" y="259370"/>
                      <a:pt x="444783" y="257020"/>
                      <a:pt x="462382" y="249980"/>
                    </a:cubicBezTo>
                    <a:cubicBezTo>
                      <a:pt x="466579" y="248301"/>
                      <a:pt x="471153" y="247787"/>
                      <a:pt x="475538" y="246691"/>
                    </a:cubicBezTo>
                    <a:cubicBezTo>
                      <a:pt x="499586" y="230661"/>
                      <a:pt x="469343" y="250232"/>
                      <a:pt x="498563" y="233534"/>
                    </a:cubicBezTo>
                    <a:cubicBezTo>
                      <a:pt x="514809" y="224250"/>
                      <a:pt x="502746" y="228863"/>
                      <a:pt x="521587" y="217088"/>
                    </a:cubicBezTo>
                    <a:cubicBezTo>
                      <a:pt x="533052" y="209923"/>
                      <a:pt x="535276" y="210377"/>
                      <a:pt x="547901" y="207220"/>
                    </a:cubicBezTo>
                    <a:cubicBezTo>
                      <a:pt x="557769" y="199545"/>
                      <a:pt x="567103" y="191130"/>
                      <a:pt x="577504" y="184196"/>
                    </a:cubicBezTo>
                    <a:cubicBezTo>
                      <a:pt x="580793" y="182003"/>
                      <a:pt x="584417" y="180244"/>
                      <a:pt x="587371" y="177618"/>
                    </a:cubicBezTo>
                    <a:cubicBezTo>
                      <a:pt x="594325" y="171437"/>
                      <a:pt x="607107" y="157882"/>
                      <a:pt x="607107" y="157882"/>
                    </a:cubicBezTo>
                    <a:cubicBezTo>
                      <a:pt x="608203" y="154593"/>
                      <a:pt x="608612" y="150988"/>
                      <a:pt x="610396" y="148015"/>
                    </a:cubicBezTo>
                    <a:cubicBezTo>
                      <a:pt x="611991" y="145356"/>
                      <a:pt x="616693" y="144524"/>
                      <a:pt x="616974" y="141436"/>
                    </a:cubicBezTo>
                    <a:cubicBezTo>
                      <a:pt x="617873" y="131548"/>
                      <a:pt x="615632" y="121569"/>
                      <a:pt x="613685" y="111833"/>
                    </a:cubicBezTo>
                    <a:cubicBezTo>
                      <a:pt x="612325" y="105034"/>
                      <a:pt x="609300" y="98676"/>
                      <a:pt x="607107" y="92098"/>
                    </a:cubicBezTo>
                    <a:lnTo>
                      <a:pt x="603818" y="82231"/>
                    </a:lnTo>
                    <a:cubicBezTo>
                      <a:pt x="600442" y="21477"/>
                      <a:pt x="598884" y="29055"/>
                      <a:pt x="597239" y="1644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60" name="Полилиния 59"/>
              <p:cNvSpPr/>
              <p:nvPr/>
            </p:nvSpPr>
            <p:spPr>
              <a:xfrm>
                <a:off x="3613004" y="4310069"/>
                <a:ext cx="452339" cy="311152"/>
              </a:xfrm>
              <a:custGeom>
                <a:avLst/>
                <a:gdLst>
                  <a:gd name="connsiteX0" fmla="*/ 453108 w 453656"/>
                  <a:gd name="connsiteY0" fmla="*/ 8771 h 311378"/>
                  <a:gd name="connsiteX1" fmla="*/ 449819 w 453656"/>
                  <a:gd name="connsiteY1" fmla="*/ 64687 h 311378"/>
                  <a:gd name="connsiteX2" fmla="*/ 446529 w 453656"/>
                  <a:gd name="connsiteY2" fmla="*/ 74555 h 311378"/>
                  <a:gd name="connsiteX3" fmla="*/ 443240 w 453656"/>
                  <a:gd name="connsiteY3" fmla="*/ 87712 h 311378"/>
                  <a:gd name="connsiteX4" fmla="*/ 436662 w 453656"/>
                  <a:gd name="connsiteY4" fmla="*/ 107447 h 311378"/>
                  <a:gd name="connsiteX5" fmla="*/ 433373 w 453656"/>
                  <a:gd name="connsiteY5" fmla="*/ 117315 h 311378"/>
                  <a:gd name="connsiteX6" fmla="*/ 426794 w 453656"/>
                  <a:gd name="connsiteY6" fmla="*/ 123893 h 311378"/>
                  <a:gd name="connsiteX7" fmla="*/ 423505 w 453656"/>
                  <a:gd name="connsiteY7" fmla="*/ 133761 h 311378"/>
                  <a:gd name="connsiteX8" fmla="*/ 403770 w 453656"/>
                  <a:gd name="connsiteY8" fmla="*/ 143628 h 311378"/>
                  <a:gd name="connsiteX9" fmla="*/ 397191 w 453656"/>
                  <a:gd name="connsiteY9" fmla="*/ 150207 h 311378"/>
                  <a:gd name="connsiteX10" fmla="*/ 364299 w 453656"/>
                  <a:gd name="connsiteY10" fmla="*/ 160075 h 311378"/>
                  <a:gd name="connsiteX11" fmla="*/ 344564 w 453656"/>
                  <a:gd name="connsiteY11" fmla="*/ 169942 h 311378"/>
                  <a:gd name="connsiteX12" fmla="*/ 288647 w 453656"/>
                  <a:gd name="connsiteY12" fmla="*/ 179810 h 311378"/>
                  <a:gd name="connsiteX13" fmla="*/ 268912 w 453656"/>
                  <a:gd name="connsiteY13" fmla="*/ 192967 h 311378"/>
                  <a:gd name="connsiteX14" fmla="*/ 259045 w 453656"/>
                  <a:gd name="connsiteY14" fmla="*/ 199545 h 311378"/>
                  <a:gd name="connsiteX15" fmla="*/ 249177 w 453656"/>
                  <a:gd name="connsiteY15" fmla="*/ 206123 h 311378"/>
                  <a:gd name="connsiteX16" fmla="*/ 236020 w 453656"/>
                  <a:gd name="connsiteY16" fmla="*/ 219280 h 311378"/>
                  <a:gd name="connsiteX17" fmla="*/ 229442 w 453656"/>
                  <a:gd name="connsiteY17" fmla="*/ 225859 h 311378"/>
                  <a:gd name="connsiteX18" fmla="*/ 193260 w 453656"/>
                  <a:gd name="connsiteY18" fmla="*/ 232437 h 311378"/>
                  <a:gd name="connsiteX19" fmla="*/ 183393 w 453656"/>
                  <a:gd name="connsiteY19" fmla="*/ 235726 h 311378"/>
                  <a:gd name="connsiteX20" fmla="*/ 176814 w 453656"/>
                  <a:gd name="connsiteY20" fmla="*/ 242305 h 311378"/>
                  <a:gd name="connsiteX21" fmla="*/ 140633 w 453656"/>
                  <a:gd name="connsiteY21" fmla="*/ 248883 h 311378"/>
                  <a:gd name="connsiteX22" fmla="*/ 120898 w 453656"/>
                  <a:gd name="connsiteY22" fmla="*/ 262040 h 311378"/>
                  <a:gd name="connsiteX23" fmla="*/ 114319 w 453656"/>
                  <a:gd name="connsiteY23" fmla="*/ 268618 h 311378"/>
                  <a:gd name="connsiteX24" fmla="*/ 94584 w 453656"/>
                  <a:gd name="connsiteY24" fmla="*/ 275197 h 311378"/>
                  <a:gd name="connsiteX25" fmla="*/ 81427 w 453656"/>
                  <a:gd name="connsiteY25" fmla="*/ 291643 h 311378"/>
                  <a:gd name="connsiteX26" fmla="*/ 71560 w 453656"/>
                  <a:gd name="connsiteY26" fmla="*/ 298221 h 311378"/>
                  <a:gd name="connsiteX27" fmla="*/ 64981 w 453656"/>
                  <a:gd name="connsiteY27" fmla="*/ 304800 h 311378"/>
                  <a:gd name="connsiteX28" fmla="*/ 41957 w 453656"/>
                  <a:gd name="connsiteY28" fmla="*/ 311378 h 311378"/>
                  <a:gd name="connsiteX29" fmla="*/ 28800 w 453656"/>
                  <a:gd name="connsiteY29" fmla="*/ 308089 h 311378"/>
                  <a:gd name="connsiteX30" fmla="*/ 12354 w 453656"/>
                  <a:gd name="connsiteY30" fmla="*/ 304800 h 311378"/>
                  <a:gd name="connsiteX31" fmla="*/ 5775 w 453656"/>
                  <a:gd name="connsiteY31" fmla="*/ 298221 h 311378"/>
                  <a:gd name="connsiteX32" fmla="*/ 2486 w 453656"/>
                  <a:gd name="connsiteY32" fmla="*/ 288354 h 311378"/>
                  <a:gd name="connsiteX33" fmla="*/ 18932 w 453656"/>
                  <a:gd name="connsiteY33" fmla="*/ 225859 h 311378"/>
                  <a:gd name="connsiteX34" fmla="*/ 28800 w 453656"/>
                  <a:gd name="connsiteY34" fmla="*/ 215991 h 311378"/>
                  <a:gd name="connsiteX35" fmla="*/ 48535 w 453656"/>
                  <a:gd name="connsiteY35" fmla="*/ 209413 h 311378"/>
                  <a:gd name="connsiteX36" fmla="*/ 64981 w 453656"/>
                  <a:gd name="connsiteY36" fmla="*/ 202834 h 311378"/>
                  <a:gd name="connsiteX37" fmla="*/ 88006 w 453656"/>
                  <a:gd name="connsiteY37" fmla="*/ 192967 h 311378"/>
                  <a:gd name="connsiteX38" fmla="*/ 107741 w 453656"/>
                  <a:gd name="connsiteY38" fmla="*/ 176521 h 311378"/>
                  <a:gd name="connsiteX39" fmla="*/ 127476 w 453656"/>
                  <a:gd name="connsiteY39" fmla="*/ 163364 h 311378"/>
                  <a:gd name="connsiteX40" fmla="*/ 150501 w 453656"/>
                  <a:gd name="connsiteY40" fmla="*/ 150207 h 311378"/>
                  <a:gd name="connsiteX41" fmla="*/ 160368 w 453656"/>
                  <a:gd name="connsiteY41" fmla="*/ 143628 h 311378"/>
                  <a:gd name="connsiteX42" fmla="*/ 186682 w 453656"/>
                  <a:gd name="connsiteY42" fmla="*/ 133761 h 311378"/>
                  <a:gd name="connsiteX43" fmla="*/ 212996 w 453656"/>
                  <a:gd name="connsiteY43" fmla="*/ 120604 h 311378"/>
                  <a:gd name="connsiteX44" fmla="*/ 222863 w 453656"/>
                  <a:gd name="connsiteY44" fmla="*/ 114026 h 311378"/>
                  <a:gd name="connsiteX45" fmla="*/ 245888 w 453656"/>
                  <a:gd name="connsiteY45" fmla="*/ 107447 h 311378"/>
                  <a:gd name="connsiteX46" fmla="*/ 268912 w 453656"/>
                  <a:gd name="connsiteY46" fmla="*/ 97580 h 311378"/>
                  <a:gd name="connsiteX47" fmla="*/ 288647 w 453656"/>
                  <a:gd name="connsiteY47" fmla="*/ 84423 h 311378"/>
                  <a:gd name="connsiteX48" fmla="*/ 308383 w 453656"/>
                  <a:gd name="connsiteY48" fmla="*/ 71266 h 311378"/>
                  <a:gd name="connsiteX49" fmla="*/ 311672 w 453656"/>
                  <a:gd name="connsiteY49" fmla="*/ 61398 h 311378"/>
                  <a:gd name="connsiteX50" fmla="*/ 337986 w 453656"/>
                  <a:gd name="connsiteY50" fmla="*/ 41663 h 311378"/>
                  <a:gd name="connsiteX51" fmla="*/ 347853 w 453656"/>
                  <a:gd name="connsiteY51" fmla="*/ 35085 h 311378"/>
                  <a:gd name="connsiteX52" fmla="*/ 403770 w 453656"/>
                  <a:gd name="connsiteY52" fmla="*/ 25217 h 311378"/>
                  <a:gd name="connsiteX53" fmla="*/ 423505 w 453656"/>
                  <a:gd name="connsiteY53" fmla="*/ 18639 h 311378"/>
                  <a:gd name="connsiteX54" fmla="*/ 446529 w 453656"/>
                  <a:gd name="connsiteY54" fmla="*/ 12060 h 311378"/>
                  <a:gd name="connsiteX55" fmla="*/ 453108 w 453656"/>
                  <a:gd name="connsiteY55" fmla="*/ 8771 h 311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53656" h="311378">
                    <a:moveTo>
                      <a:pt x="453108" y="8771"/>
                    </a:moveTo>
                    <a:cubicBezTo>
                      <a:pt x="453656" y="17542"/>
                      <a:pt x="451677" y="46109"/>
                      <a:pt x="449819" y="64687"/>
                    </a:cubicBezTo>
                    <a:cubicBezTo>
                      <a:pt x="449474" y="68137"/>
                      <a:pt x="447482" y="71221"/>
                      <a:pt x="446529" y="74555"/>
                    </a:cubicBezTo>
                    <a:cubicBezTo>
                      <a:pt x="445287" y="78902"/>
                      <a:pt x="444539" y="83382"/>
                      <a:pt x="443240" y="87712"/>
                    </a:cubicBezTo>
                    <a:cubicBezTo>
                      <a:pt x="441248" y="94354"/>
                      <a:pt x="438855" y="100869"/>
                      <a:pt x="436662" y="107447"/>
                    </a:cubicBezTo>
                    <a:cubicBezTo>
                      <a:pt x="435566" y="110736"/>
                      <a:pt x="435825" y="114863"/>
                      <a:pt x="433373" y="117315"/>
                    </a:cubicBezTo>
                    <a:lnTo>
                      <a:pt x="426794" y="123893"/>
                    </a:lnTo>
                    <a:cubicBezTo>
                      <a:pt x="425698" y="127182"/>
                      <a:pt x="425671" y="131054"/>
                      <a:pt x="423505" y="133761"/>
                    </a:cubicBezTo>
                    <a:cubicBezTo>
                      <a:pt x="418868" y="139557"/>
                      <a:pt x="410269" y="141462"/>
                      <a:pt x="403770" y="143628"/>
                    </a:cubicBezTo>
                    <a:cubicBezTo>
                      <a:pt x="401577" y="145821"/>
                      <a:pt x="399965" y="148820"/>
                      <a:pt x="397191" y="150207"/>
                    </a:cubicBezTo>
                    <a:cubicBezTo>
                      <a:pt x="378798" y="159403"/>
                      <a:pt x="386035" y="145584"/>
                      <a:pt x="364299" y="160075"/>
                    </a:cubicBezTo>
                    <a:cubicBezTo>
                      <a:pt x="351547" y="168576"/>
                      <a:pt x="358182" y="165403"/>
                      <a:pt x="344564" y="169942"/>
                    </a:cubicBezTo>
                    <a:cubicBezTo>
                      <a:pt x="324113" y="190397"/>
                      <a:pt x="352876" y="164518"/>
                      <a:pt x="288647" y="179810"/>
                    </a:cubicBezTo>
                    <a:cubicBezTo>
                      <a:pt x="280956" y="181641"/>
                      <a:pt x="275490" y="188581"/>
                      <a:pt x="268912" y="192967"/>
                    </a:cubicBezTo>
                    <a:lnTo>
                      <a:pt x="259045" y="199545"/>
                    </a:lnTo>
                    <a:cubicBezTo>
                      <a:pt x="255756" y="201738"/>
                      <a:pt x="251972" y="203328"/>
                      <a:pt x="249177" y="206123"/>
                    </a:cubicBezTo>
                    <a:lnTo>
                      <a:pt x="236020" y="219280"/>
                    </a:lnTo>
                    <a:cubicBezTo>
                      <a:pt x="233827" y="221473"/>
                      <a:pt x="232384" y="224878"/>
                      <a:pt x="229442" y="225859"/>
                    </a:cubicBezTo>
                    <a:cubicBezTo>
                      <a:pt x="211188" y="231943"/>
                      <a:pt x="223014" y="228718"/>
                      <a:pt x="193260" y="232437"/>
                    </a:cubicBezTo>
                    <a:cubicBezTo>
                      <a:pt x="189971" y="233533"/>
                      <a:pt x="186366" y="233942"/>
                      <a:pt x="183393" y="235726"/>
                    </a:cubicBezTo>
                    <a:cubicBezTo>
                      <a:pt x="180734" y="237322"/>
                      <a:pt x="179588" y="240918"/>
                      <a:pt x="176814" y="242305"/>
                    </a:cubicBezTo>
                    <a:cubicBezTo>
                      <a:pt x="170611" y="245407"/>
                      <a:pt x="143308" y="248501"/>
                      <a:pt x="140633" y="248883"/>
                    </a:cubicBezTo>
                    <a:cubicBezTo>
                      <a:pt x="134055" y="253269"/>
                      <a:pt x="126489" y="256450"/>
                      <a:pt x="120898" y="262040"/>
                    </a:cubicBezTo>
                    <a:cubicBezTo>
                      <a:pt x="118705" y="264233"/>
                      <a:pt x="117093" y="267231"/>
                      <a:pt x="114319" y="268618"/>
                    </a:cubicBezTo>
                    <a:cubicBezTo>
                      <a:pt x="108117" y="271719"/>
                      <a:pt x="94584" y="275197"/>
                      <a:pt x="94584" y="275197"/>
                    </a:cubicBezTo>
                    <a:cubicBezTo>
                      <a:pt x="89699" y="282524"/>
                      <a:pt x="88123" y="286286"/>
                      <a:pt x="81427" y="291643"/>
                    </a:cubicBezTo>
                    <a:cubicBezTo>
                      <a:pt x="78340" y="294112"/>
                      <a:pt x="74647" y="295752"/>
                      <a:pt x="71560" y="298221"/>
                    </a:cubicBezTo>
                    <a:cubicBezTo>
                      <a:pt x="69138" y="300158"/>
                      <a:pt x="67640" y="303204"/>
                      <a:pt x="64981" y="304800"/>
                    </a:cubicBezTo>
                    <a:cubicBezTo>
                      <a:pt x="61610" y="306823"/>
                      <a:pt x="44415" y="310764"/>
                      <a:pt x="41957" y="311378"/>
                    </a:cubicBezTo>
                    <a:cubicBezTo>
                      <a:pt x="37571" y="310282"/>
                      <a:pt x="33213" y="309070"/>
                      <a:pt x="28800" y="308089"/>
                    </a:cubicBezTo>
                    <a:cubicBezTo>
                      <a:pt x="23343" y="306876"/>
                      <a:pt x="17493" y="307002"/>
                      <a:pt x="12354" y="304800"/>
                    </a:cubicBezTo>
                    <a:cubicBezTo>
                      <a:pt x="9503" y="303578"/>
                      <a:pt x="7968" y="300414"/>
                      <a:pt x="5775" y="298221"/>
                    </a:cubicBezTo>
                    <a:cubicBezTo>
                      <a:pt x="4679" y="294932"/>
                      <a:pt x="2486" y="291821"/>
                      <a:pt x="2486" y="288354"/>
                    </a:cubicBezTo>
                    <a:cubicBezTo>
                      <a:pt x="2486" y="260669"/>
                      <a:pt x="0" y="244791"/>
                      <a:pt x="18932" y="225859"/>
                    </a:cubicBezTo>
                    <a:cubicBezTo>
                      <a:pt x="22221" y="222570"/>
                      <a:pt x="24734" y="218250"/>
                      <a:pt x="28800" y="215991"/>
                    </a:cubicBezTo>
                    <a:cubicBezTo>
                      <a:pt x="34862" y="212624"/>
                      <a:pt x="42097" y="211988"/>
                      <a:pt x="48535" y="209413"/>
                    </a:cubicBezTo>
                    <a:cubicBezTo>
                      <a:pt x="54017" y="207220"/>
                      <a:pt x="59700" y="205475"/>
                      <a:pt x="64981" y="202834"/>
                    </a:cubicBezTo>
                    <a:cubicBezTo>
                      <a:pt x="87692" y="191478"/>
                      <a:pt x="60628" y="199811"/>
                      <a:pt x="88006" y="192967"/>
                    </a:cubicBezTo>
                    <a:cubicBezTo>
                      <a:pt x="96988" y="183984"/>
                      <a:pt x="94706" y="185646"/>
                      <a:pt x="107741" y="176521"/>
                    </a:cubicBezTo>
                    <a:cubicBezTo>
                      <a:pt x="114218" y="171987"/>
                      <a:pt x="121151" y="168108"/>
                      <a:pt x="127476" y="163364"/>
                    </a:cubicBezTo>
                    <a:cubicBezTo>
                      <a:pt x="143407" y="151416"/>
                      <a:pt x="135432" y="155229"/>
                      <a:pt x="150501" y="150207"/>
                    </a:cubicBezTo>
                    <a:cubicBezTo>
                      <a:pt x="153790" y="148014"/>
                      <a:pt x="156832" y="145396"/>
                      <a:pt x="160368" y="143628"/>
                    </a:cubicBezTo>
                    <a:cubicBezTo>
                      <a:pt x="206994" y="120314"/>
                      <a:pt x="155380" y="147989"/>
                      <a:pt x="186682" y="133761"/>
                    </a:cubicBezTo>
                    <a:cubicBezTo>
                      <a:pt x="195610" y="129703"/>
                      <a:pt x="204836" y="126044"/>
                      <a:pt x="212996" y="120604"/>
                    </a:cubicBezTo>
                    <a:cubicBezTo>
                      <a:pt x="216285" y="118411"/>
                      <a:pt x="219327" y="115794"/>
                      <a:pt x="222863" y="114026"/>
                    </a:cubicBezTo>
                    <a:cubicBezTo>
                      <a:pt x="227586" y="111664"/>
                      <a:pt x="241667" y="108502"/>
                      <a:pt x="245888" y="107447"/>
                    </a:cubicBezTo>
                    <a:cubicBezTo>
                      <a:pt x="281805" y="83502"/>
                      <a:pt x="226430" y="118821"/>
                      <a:pt x="268912" y="97580"/>
                    </a:cubicBezTo>
                    <a:cubicBezTo>
                      <a:pt x="275984" y="94044"/>
                      <a:pt x="281576" y="87959"/>
                      <a:pt x="288647" y="84423"/>
                    </a:cubicBezTo>
                    <a:cubicBezTo>
                      <a:pt x="304578" y="76457"/>
                      <a:pt x="298337" y="81311"/>
                      <a:pt x="308383" y="71266"/>
                    </a:cubicBezTo>
                    <a:cubicBezTo>
                      <a:pt x="309479" y="67977"/>
                      <a:pt x="309592" y="64172"/>
                      <a:pt x="311672" y="61398"/>
                    </a:cubicBezTo>
                    <a:cubicBezTo>
                      <a:pt x="324270" y="44600"/>
                      <a:pt x="323580" y="46464"/>
                      <a:pt x="337986" y="41663"/>
                    </a:cubicBezTo>
                    <a:cubicBezTo>
                      <a:pt x="341275" y="39470"/>
                      <a:pt x="344241" y="36690"/>
                      <a:pt x="347853" y="35085"/>
                    </a:cubicBezTo>
                    <a:cubicBezTo>
                      <a:pt x="369266" y="25568"/>
                      <a:pt x="377817" y="27576"/>
                      <a:pt x="403770" y="25217"/>
                    </a:cubicBezTo>
                    <a:cubicBezTo>
                      <a:pt x="410348" y="23024"/>
                      <a:pt x="416778" y="20321"/>
                      <a:pt x="423505" y="18639"/>
                    </a:cubicBezTo>
                    <a:cubicBezTo>
                      <a:pt x="427718" y="17586"/>
                      <a:pt x="441812" y="14418"/>
                      <a:pt x="446529" y="12060"/>
                    </a:cubicBezTo>
                    <a:cubicBezTo>
                      <a:pt x="447916" y="11367"/>
                      <a:pt x="452560" y="0"/>
                      <a:pt x="453108" y="8771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61" name="Полилиния 60"/>
              <p:cNvSpPr/>
              <p:nvPr/>
            </p:nvSpPr>
            <p:spPr>
              <a:xfrm>
                <a:off x="4078040" y="3454400"/>
                <a:ext cx="1533188" cy="917581"/>
              </a:xfrm>
              <a:custGeom>
                <a:avLst/>
                <a:gdLst>
                  <a:gd name="connsiteX0" fmla="*/ 1056111 w 1533046"/>
                  <a:gd name="connsiteY0" fmla="*/ 6285 h 917396"/>
                  <a:gd name="connsiteX1" fmla="*/ 1033086 w 1533046"/>
                  <a:gd name="connsiteY1" fmla="*/ 6285 h 917396"/>
                  <a:gd name="connsiteX2" fmla="*/ 1019929 w 1533046"/>
                  <a:gd name="connsiteY2" fmla="*/ 19442 h 917396"/>
                  <a:gd name="connsiteX3" fmla="*/ 1016640 w 1533046"/>
                  <a:gd name="connsiteY3" fmla="*/ 29310 h 917396"/>
                  <a:gd name="connsiteX4" fmla="*/ 1000194 w 1533046"/>
                  <a:gd name="connsiteY4" fmla="*/ 45756 h 917396"/>
                  <a:gd name="connsiteX5" fmla="*/ 996905 w 1533046"/>
                  <a:gd name="connsiteY5" fmla="*/ 55624 h 917396"/>
                  <a:gd name="connsiteX6" fmla="*/ 983748 w 1533046"/>
                  <a:gd name="connsiteY6" fmla="*/ 75359 h 917396"/>
                  <a:gd name="connsiteX7" fmla="*/ 980459 w 1533046"/>
                  <a:gd name="connsiteY7" fmla="*/ 85226 h 917396"/>
                  <a:gd name="connsiteX8" fmla="*/ 957434 w 1533046"/>
                  <a:gd name="connsiteY8" fmla="*/ 108251 h 917396"/>
                  <a:gd name="connsiteX9" fmla="*/ 947567 w 1533046"/>
                  <a:gd name="connsiteY9" fmla="*/ 118119 h 917396"/>
                  <a:gd name="connsiteX10" fmla="*/ 917964 w 1533046"/>
                  <a:gd name="connsiteY10" fmla="*/ 134565 h 917396"/>
                  <a:gd name="connsiteX11" fmla="*/ 911385 w 1533046"/>
                  <a:gd name="connsiteY11" fmla="*/ 141143 h 917396"/>
                  <a:gd name="connsiteX12" fmla="*/ 901518 w 1533046"/>
                  <a:gd name="connsiteY12" fmla="*/ 147721 h 917396"/>
                  <a:gd name="connsiteX13" fmla="*/ 881783 w 1533046"/>
                  <a:gd name="connsiteY13" fmla="*/ 164167 h 917396"/>
                  <a:gd name="connsiteX14" fmla="*/ 871915 w 1533046"/>
                  <a:gd name="connsiteY14" fmla="*/ 167457 h 917396"/>
                  <a:gd name="connsiteX15" fmla="*/ 852180 w 1533046"/>
                  <a:gd name="connsiteY15" fmla="*/ 180614 h 917396"/>
                  <a:gd name="connsiteX16" fmla="*/ 832444 w 1533046"/>
                  <a:gd name="connsiteY16" fmla="*/ 197060 h 917396"/>
                  <a:gd name="connsiteX17" fmla="*/ 819288 w 1533046"/>
                  <a:gd name="connsiteY17" fmla="*/ 203638 h 917396"/>
                  <a:gd name="connsiteX18" fmla="*/ 812709 w 1533046"/>
                  <a:gd name="connsiteY18" fmla="*/ 210216 h 917396"/>
                  <a:gd name="connsiteX19" fmla="*/ 786396 w 1533046"/>
                  <a:gd name="connsiteY19" fmla="*/ 223373 h 917396"/>
                  <a:gd name="connsiteX20" fmla="*/ 763371 w 1533046"/>
                  <a:gd name="connsiteY20" fmla="*/ 236530 h 917396"/>
                  <a:gd name="connsiteX21" fmla="*/ 743636 w 1533046"/>
                  <a:gd name="connsiteY21" fmla="*/ 249687 h 917396"/>
                  <a:gd name="connsiteX22" fmla="*/ 730479 w 1533046"/>
                  <a:gd name="connsiteY22" fmla="*/ 259555 h 917396"/>
                  <a:gd name="connsiteX23" fmla="*/ 707455 w 1533046"/>
                  <a:gd name="connsiteY23" fmla="*/ 266133 h 917396"/>
                  <a:gd name="connsiteX24" fmla="*/ 691009 w 1533046"/>
                  <a:gd name="connsiteY24" fmla="*/ 272711 h 917396"/>
                  <a:gd name="connsiteX25" fmla="*/ 674562 w 1533046"/>
                  <a:gd name="connsiteY25" fmla="*/ 276001 h 917396"/>
                  <a:gd name="connsiteX26" fmla="*/ 661406 w 1533046"/>
                  <a:gd name="connsiteY26" fmla="*/ 279290 h 917396"/>
                  <a:gd name="connsiteX27" fmla="*/ 621935 w 1533046"/>
                  <a:gd name="connsiteY27" fmla="*/ 289157 h 917396"/>
                  <a:gd name="connsiteX28" fmla="*/ 615357 w 1533046"/>
                  <a:gd name="connsiteY28" fmla="*/ 295736 h 917396"/>
                  <a:gd name="connsiteX29" fmla="*/ 579175 w 1533046"/>
                  <a:gd name="connsiteY29" fmla="*/ 308893 h 917396"/>
                  <a:gd name="connsiteX30" fmla="*/ 569308 w 1533046"/>
                  <a:gd name="connsiteY30" fmla="*/ 312182 h 917396"/>
                  <a:gd name="connsiteX31" fmla="*/ 559440 w 1533046"/>
                  <a:gd name="connsiteY31" fmla="*/ 322050 h 917396"/>
                  <a:gd name="connsiteX32" fmla="*/ 546283 w 1533046"/>
                  <a:gd name="connsiteY32" fmla="*/ 328628 h 917396"/>
                  <a:gd name="connsiteX33" fmla="*/ 536416 w 1533046"/>
                  <a:gd name="connsiteY33" fmla="*/ 335206 h 917396"/>
                  <a:gd name="connsiteX34" fmla="*/ 523259 w 1533046"/>
                  <a:gd name="connsiteY34" fmla="*/ 345074 h 917396"/>
                  <a:gd name="connsiteX35" fmla="*/ 516680 w 1533046"/>
                  <a:gd name="connsiteY35" fmla="*/ 354942 h 917396"/>
                  <a:gd name="connsiteX36" fmla="*/ 506813 w 1533046"/>
                  <a:gd name="connsiteY36" fmla="*/ 358231 h 917396"/>
                  <a:gd name="connsiteX37" fmla="*/ 496945 w 1533046"/>
                  <a:gd name="connsiteY37" fmla="*/ 368098 h 917396"/>
                  <a:gd name="connsiteX38" fmla="*/ 490367 w 1533046"/>
                  <a:gd name="connsiteY38" fmla="*/ 377966 h 917396"/>
                  <a:gd name="connsiteX39" fmla="*/ 473921 w 1533046"/>
                  <a:gd name="connsiteY39" fmla="*/ 394412 h 917396"/>
                  <a:gd name="connsiteX40" fmla="*/ 460764 w 1533046"/>
                  <a:gd name="connsiteY40" fmla="*/ 414147 h 917396"/>
                  <a:gd name="connsiteX41" fmla="*/ 447607 w 1533046"/>
                  <a:gd name="connsiteY41" fmla="*/ 443750 h 917396"/>
                  <a:gd name="connsiteX42" fmla="*/ 434450 w 1533046"/>
                  <a:gd name="connsiteY42" fmla="*/ 456907 h 917396"/>
                  <a:gd name="connsiteX43" fmla="*/ 424583 w 1533046"/>
                  <a:gd name="connsiteY43" fmla="*/ 466775 h 917396"/>
                  <a:gd name="connsiteX44" fmla="*/ 404847 w 1533046"/>
                  <a:gd name="connsiteY44" fmla="*/ 479932 h 917396"/>
                  <a:gd name="connsiteX45" fmla="*/ 368666 w 1533046"/>
                  <a:gd name="connsiteY45" fmla="*/ 493088 h 917396"/>
                  <a:gd name="connsiteX46" fmla="*/ 355509 w 1533046"/>
                  <a:gd name="connsiteY46" fmla="*/ 499667 h 917396"/>
                  <a:gd name="connsiteX47" fmla="*/ 339063 w 1533046"/>
                  <a:gd name="connsiteY47" fmla="*/ 512824 h 917396"/>
                  <a:gd name="connsiteX48" fmla="*/ 329196 w 1533046"/>
                  <a:gd name="connsiteY48" fmla="*/ 519402 h 917396"/>
                  <a:gd name="connsiteX49" fmla="*/ 309460 w 1533046"/>
                  <a:gd name="connsiteY49" fmla="*/ 535848 h 917396"/>
                  <a:gd name="connsiteX50" fmla="*/ 299593 w 1533046"/>
                  <a:gd name="connsiteY50" fmla="*/ 539137 h 917396"/>
                  <a:gd name="connsiteX51" fmla="*/ 283147 w 1533046"/>
                  <a:gd name="connsiteY51" fmla="*/ 552294 h 917396"/>
                  <a:gd name="connsiteX52" fmla="*/ 266701 w 1533046"/>
                  <a:gd name="connsiteY52" fmla="*/ 565451 h 917396"/>
                  <a:gd name="connsiteX53" fmla="*/ 253544 w 1533046"/>
                  <a:gd name="connsiteY53" fmla="*/ 581897 h 917396"/>
                  <a:gd name="connsiteX54" fmla="*/ 246965 w 1533046"/>
                  <a:gd name="connsiteY54" fmla="*/ 591765 h 917396"/>
                  <a:gd name="connsiteX55" fmla="*/ 237098 w 1533046"/>
                  <a:gd name="connsiteY55" fmla="*/ 604921 h 917396"/>
                  <a:gd name="connsiteX56" fmla="*/ 230519 w 1533046"/>
                  <a:gd name="connsiteY56" fmla="*/ 614789 h 917396"/>
                  <a:gd name="connsiteX57" fmla="*/ 214073 w 1533046"/>
                  <a:gd name="connsiteY57" fmla="*/ 631235 h 917396"/>
                  <a:gd name="connsiteX58" fmla="*/ 200916 w 1533046"/>
                  <a:gd name="connsiteY58" fmla="*/ 634524 h 917396"/>
                  <a:gd name="connsiteX59" fmla="*/ 168024 w 1533046"/>
                  <a:gd name="connsiteY59" fmla="*/ 664127 h 917396"/>
                  <a:gd name="connsiteX60" fmla="*/ 164735 w 1533046"/>
                  <a:gd name="connsiteY60" fmla="*/ 673995 h 917396"/>
                  <a:gd name="connsiteX61" fmla="*/ 148289 w 1533046"/>
                  <a:gd name="connsiteY61" fmla="*/ 693730 h 917396"/>
                  <a:gd name="connsiteX62" fmla="*/ 135132 w 1533046"/>
                  <a:gd name="connsiteY62" fmla="*/ 710176 h 917396"/>
                  <a:gd name="connsiteX63" fmla="*/ 128554 w 1533046"/>
                  <a:gd name="connsiteY63" fmla="*/ 723333 h 917396"/>
                  <a:gd name="connsiteX64" fmla="*/ 118686 w 1533046"/>
                  <a:gd name="connsiteY64" fmla="*/ 729911 h 917396"/>
                  <a:gd name="connsiteX65" fmla="*/ 102240 w 1533046"/>
                  <a:gd name="connsiteY65" fmla="*/ 739779 h 917396"/>
                  <a:gd name="connsiteX66" fmla="*/ 92373 w 1533046"/>
                  <a:gd name="connsiteY66" fmla="*/ 746357 h 917396"/>
                  <a:gd name="connsiteX67" fmla="*/ 66059 w 1533046"/>
                  <a:gd name="connsiteY67" fmla="*/ 766093 h 917396"/>
                  <a:gd name="connsiteX68" fmla="*/ 36456 w 1533046"/>
                  <a:gd name="connsiteY68" fmla="*/ 772671 h 917396"/>
                  <a:gd name="connsiteX69" fmla="*/ 23299 w 1533046"/>
                  <a:gd name="connsiteY69" fmla="*/ 798985 h 917396"/>
                  <a:gd name="connsiteX70" fmla="*/ 20010 w 1533046"/>
                  <a:gd name="connsiteY70" fmla="*/ 808852 h 917396"/>
                  <a:gd name="connsiteX71" fmla="*/ 6853 w 1533046"/>
                  <a:gd name="connsiteY71" fmla="*/ 812142 h 917396"/>
                  <a:gd name="connsiteX72" fmla="*/ 3564 w 1533046"/>
                  <a:gd name="connsiteY72" fmla="*/ 861480 h 917396"/>
                  <a:gd name="connsiteX73" fmla="*/ 275 w 1533046"/>
                  <a:gd name="connsiteY73" fmla="*/ 871347 h 917396"/>
                  <a:gd name="connsiteX74" fmla="*/ 3564 w 1533046"/>
                  <a:gd name="connsiteY74" fmla="*/ 900950 h 917396"/>
                  <a:gd name="connsiteX75" fmla="*/ 26588 w 1533046"/>
                  <a:gd name="connsiteY75" fmla="*/ 917396 h 917396"/>
                  <a:gd name="connsiteX76" fmla="*/ 102240 w 1533046"/>
                  <a:gd name="connsiteY76" fmla="*/ 914107 h 917396"/>
                  <a:gd name="connsiteX77" fmla="*/ 115397 w 1533046"/>
                  <a:gd name="connsiteY77" fmla="*/ 910818 h 917396"/>
                  <a:gd name="connsiteX78" fmla="*/ 148289 w 1533046"/>
                  <a:gd name="connsiteY78" fmla="*/ 904239 h 917396"/>
                  <a:gd name="connsiteX79" fmla="*/ 161446 w 1533046"/>
                  <a:gd name="connsiteY79" fmla="*/ 900950 h 917396"/>
                  <a:gd name="connsiteX80" fmla="*/ 181181 w 1533046"/>
                  <a:gd name="connsiteY80" fmla="*/ 897661 h 917396"/>
                  <a:gd name="connsiteX81" fmla="*/ 197627 w 1533046"/>
                  <a:gd name="connsiteY81" fmla="*/ 894372 h 917396"/>
                  <a:gd name="connsiteX82" fmla="*/ 207495 w 1533046"/>
                  <a:gd name="connsiteY82" fmla="*/ 887793 h 917396"/>
                  <a:gd name="connsiteX83" fmla="*/ 250255 w 1533046"/>
                  <a:gd name="connsiteY83" fmla="*/ 881215 h 917396"/>
                  <a:gd name="connsiteX84" fmla="*/ 260122 w 1533046"/>
                  <a:gd name="connsiteY84" fmla="*/ 877926 h 917396"/>
                  <a:gd name="connsiteX85" fmla="*/ 302882 w 1533046"/>
                  <a:gd name="connsiteY85" fmla="*/ 871347 h 917396"/>
                  <a:gd name="connsiteX86" fmla="*/ 345642 w 1533046"/>
                  <a:gd name="connsiteY86" fmla="*/ 858191 h 917396"/>
                  <a:gd name="connsiteX87" fmla="*/ 368666 w 1533046"/>
                  <a:gd name="connsiteY87" fmla="*/ 854901 h 917396"/>
                  <a:gd name="connsiteX88" fmla="*/ 394980 w 1533046"/>
                  <a:gd name="connsiteY88" fmla="*/ 848323 h 917396"/>
                  <a:gd name="connsiteX89" fmla="*/ 418004 w 1533046"/>
                  <a:gd name="connsiteY89" fmla="*/ 845034 h 917396"/>
                  <a:gd name="connsiteX90" fmla="*/ 444318 w 1533046"/>
                  <a:gd name="connsiteY90" fmla="*/ 838455 h 917396"/>
                  <a:gd name="connsiteX91" fmla="*/ 473921 w 1533046"/>
                  <a:gd name="connsiteY91" fmla="*/ 835166 h 917396"/>
                  <a:gd name="connsiteX92" fmla="*/ 490367 w 1533046"/>
                  <a:gd name="connsiteY92" fmla="*/ 831877 h 917396"/>
                  <a:gd name="connsiteX93" fmla="*/ 533127 w 1533046"/>
                  <a:gd name="connsiteY93" fmla="*/ 812142 h 917396"/>
                  <a:gd name="connsiteX94" fmla="*/ 552862 w 1533046"/>
                  <a:gd name="connsiteY94" fmla="*/ 798985 h 917396"/>
                  <a:gd name="connsiteX95" fmla="*/ 569308 w 1533046"/>
                  <a:gd name="connsiteY95" fmla="*/ 785828 h 917396"/>
                  <a:gd name="connsiteX96" fmla="*/ 589043 w 1533046"/>
                  <a:gd name="connsiteY96" fmla="*/ 766093 h 917396"/>
                  <a:gd name="connsiteX97" fmla="*/ 608778 w 1533046"/>
                  <a:gd name="connsiteY97" fmla="*/ 746357 h 917396"/>
                  <a:gd name="connsiteX98" fmla="*/ 621935 w 1533046"/>
                  <a:gd name="connsiteY98" fmla="*/ 729911 h 917396"/>
                  <a:gd name="connsiteX99" fmla="*/ 638381 w 1533046"/>
                  <a:gd name="connsiteY99" fmla="*/ 716755 h 917396"/>
                  <a:gd name="connsiteX100" fmla="*/ 651538 w 1533046"/>
                  <a:gd name="connsiteY100" fmla="*/ 700309 h 917396"/>
                  <a:gd name="connsiteX101" fmla="*/ 661406 w 1533046"/>
                  <a:gd name="connsiteY101" fmla="*/ 693730 h 917396"/>
                  <a:gd name="connsiteX102" fmla="*/ 671273 w 1533046"/>
                  <a:gd name="connsiteY102" fmla="*/ 683862 h 917396"/>
                  <a:gd name="connsiteX103" fmla="*/ 684430 w 1533046"/>
                  <a:gd name="connsiteY103" fmla="*/ 673995 h 917396"/>
                  <a:gd name="connsiteX104" fmla="*/ 694298 w 1533046"/>
                  <a:gd name="connsiteY104" fmla="*/ 664127 h 917396"/>
                  <a:gd name="connsiteX105" fmla="*/ 714033 w 1533046"/>
                  <a:gd name="connsiteY105" fmla="*/ 657549 h 917396"/>
                  <a:gd name="connsiteX106" fmla="*/ 753503 w 1533046"/>
                  <a:gd name="connsiteY106" fmla="*/ 624657 h 917396"/>
                  <a:gd name="connsiteX107" fmla="*/ 776528 w 1533046"/>
                  <a:gd name="connsiteY107" fmla="*/ 611500 h 917396"/>
                  <a:gd name="connsiteX108" fmla="*/ 792974 w 1533046"/>
                  <a:gd name="connsiteY108" fmla="*/ 595054 h 917396"/>
                  <a:gd name="connsiteX109" fmla="*/ 822577 w 1533046"/>
                  <a:gd name="connsiteY109" fmla="*/ 575319 h 917396"/>
                  <a:gd name="connsiteX110" fmla="*/ 848891 w 1533046"/>
                  <a:gd name="connsiteY110" fmla="*/ 555583 h 917396"/>
                  <a:gd name="connsiteX111" fmla="*/ 858758 w 1533046"/>
                  <a:gd name="connsiteY111" fmla="*/ 545716 h 917396"/>
                  <a:gd name="connsiteX112" fmla="*/ 875204 w 1533046"/>
                  <a:gd name="connsiteY112" fmla="*/ 532559 h 917396"/>
                  <a:gd name="connsiteX113" fmla="*/ 885072 w 1533046"/>
                  <a:gd name="connsiteY113" fmla="*/ 525980 h 917396"/>
                  <a:gd name="connsiteX114" fmla="*/ 901518 w 1533046"/>
                  <a:gd name="connsiteY114" fmla="*/ 509534 h 917396"/>
                  <a:gd name="connsiteX115" fmla="*/ 908096 w 1533046"/>
                  <a:gd name="connsiteY115" fmla="*/ 499667 h 917396"/>
                  <a:gd name="connsiteX116" fmla="*/ 921253 w 1533046"/>
                  <a:gd name="connsiteY116" fmla="*/ 486510 h 917396"/>
                  <a:gd name="connsiteX117" fmla="*/ 927832 w 1533046"/>
                  <a:gd name="connsiteY117" fmla="*/ 476642 h 917396"/>
                  <a:gd name="connsiteX118" fmla="*/ 937699 w 1533046"/>
                  <a:gd name="connsiteY118" fmla="*/ 463485 h 917396"/>
                  <a:gd name="connsiteX119" fmla="*/ 954145 w 1533046"/>
                  <a:gd name="connsiteY119" fmla="*/ 443750 h 917396"/>
                  <a:gd name="connsiteX120" fmla="*/ 964013 w 1533046"/>
                  <a:gd name="connsiteY120" fmla="*/ 427304 h 917396"/>
                  <a:gd name="connsiteX121" fmla="*/ 970591 w 1533046"/>
                  <a:gd name="connsiteY121" fmla="*/ 404280 h 917396"/>
                  <a:gd name="connsiteX122" fmla="*/ 993616 w 1533046"/>
                  <a:gd name="connsiteY122" fmla="*/ 377966 h 917396"/>
                  <a:gd name="connsiteX123" fmla="*/ 1006773 w 1533046"/>
                  <a:gd name="connsiteY123" fmla="*/ 371388 h 917396"/>
                  <a:gd name="connsiteX124" fmla="*/ 1026508 w 1533046"/>
                  <a:gd name="connsiteY124" fmla="*/ 361520 h 917396"/>
                  <a:gd name="connsiteX125" fmla="*/ 1082424 w 1533046"/>
                  <a:gd name="connsiteY125" fmla="*/ 368098 h 917396"/>
                  <a:gd name="connsiteX126" fmla="*/ 1102160 w 1533046"/>
                  <a:gd name="connsiteY126" fmla="*/ 374677 h 917396"/>
                  <a:gd name="connsiteX127" fmla="*/ 1112027 w 1533046"/>
                  <a:gd name="connsiteY127" fmla="*/ 384544 h 917396"/>
                  <a:gd name="connsiteX128" fmla="*/ 1121895 w 1533046"/>
                  <a:gd name="connsiteY128" fmla="*/ 387834 h 917396"/>
                  <a:gd name="connsiteX129" fmla="*/ 1135052 w 1533046"/>
                  <a:gd name="connsiteY129" fmla="*/ 394412 h 917396"/>
                  <a:gd name="connsiteX130" fmla="*/ 1154787 w 1533046"/>
                  <a:gd name="connsiteY130" fmla="*/ 400991 h 917396"/>
                  <a:gd name="connsiteX131" fmla="*/ 1164655 w 1533046"/>
                  <a:gd name="connsiteY131" fmla="*/ 407569 h 917396"/>
                  <a:gd name="connsiteX132" fmla="*/ 1207414 w 1533046"/>
                  <a:gd name="connsiteY132" fmla="*/ 417437 h 917396"/>
                  <a:gd name="connsiteX133" fmla="*/ 1230439 w 1533046"/>
                  <a:gd name="connsiteY133" fmla="*/ 424015 h 917396"/>
                  <a:gd name="connsiteX134" fmla="*/ 1279777 w 1533046"/>
                  <a:gd name="connsiteY134" fmla="*/ 427304 h 917396"/>
                  <a:gd name="connsiteX135" fmla="*/ 1296223 w 1533046"/>
                  <a:gd name="connsiteY135" fmla="*/ 430593 h 917396"/>
                  <a:gd name="connsiteX136" fmla="*/ 1302801 w 1533046"/>
                  <a:gd name="connsiteY136" fmla="*/ 437172 h 917396"/>
                  <a:gd name="connsiteX137" fmla="*/ 1322537 w 1533046"/>
                  <a:gd name="connsiteY137" fmla="*/ 447039 h 917396"/>
                  <a:gd name="connsiteX138" fmla="*/ 1332404 w 1533046"/>
                  <a:gd name="connsiteY138" fmla="*/ 463485 h 917396"/>
                  <a:gd name="connsiteX139" fmla="*/ 1338983 w 1533046"/>
                  <a:gd name="connsiteY139" fmla="*/ 470064 h 917396"/>
                  <a:gd name="connsiteX140" fmla="*/ 1352139 w 1533046"/>
                  <a:gd name="connsiteY140" fmla="*/ 479932 h 917396"/>
                  <a:gd name="connsiteX141" fmla="*/ 1362007 w 1533046"/>
                  <a:gd name="connsiteY141" fmla="*/ 483221 h 917396"/>
                  <a:gd name="connsiteX142" fmla="*/ 1427791 w 1533046"/>
                  <a:gd name="connsiteY142" fmla="*/ 486510 h 917396"/>
                  <a:gd name="connsiteX143" fmla="*/ 1437659 w 1533046"/>
                  <a:gd name="connsiteY143" fmla="*/ 489799 h 917396"/>
                  <a:gd name="connsiteX144" fmla="*/ 1477129 w 1533046"/>
                  <a:gd name="connsiteY144" fmla="*/ 496378 h 917396"/>
                  <a:gd name="connsiteX145" fmla="*/ 1506732 w 1533046"/>
                  <a:gd name="connsiteY145" fmla="*/ 499667 h 917396"/>
                  <a:gd name="connsiteX146" fmla="*/ 1513311 w 1533046"/>
                  <a:gd name="connsiteY146" fmla="*/ 493088 h 917396"/>
                  <a:gd name="connsiteX147" fmla="*/ 1533046 w 1533046"/>
                  <a:gd name="connsiteY147" fmla="*/ 486510 h 917396"/>
                  <a:gd name="connsiteX148" fmla="*/ 1529757 w 1533046"/>
                  <a:gd name="connsiteY148" fmla="*/ 453618 h 917396"/>
                  <a:gd name="connsiteX149" fmla="*/ 1510021 w 1533046"/>
                  <a:gd name="connsiteY149" fmla="*/ 427304 h 917396"/>
                  <a:gd name="connsiteX150" fmla="*/ 1486997 w 1533046"/>
                  <a:gd name="connsiteY150" fmla="*/ 400991 h 917396"/>
                  <a:gd name="connsiteX151" fmla="*/ 1477129 w 1533046"/>
                  <a:gd name="connsiteY151" fmla="*/ 397701 h 917396"/>
                  <a:gd name="connsiteX152" fmla="*/ 1473840 w 1533046"/>
                  <a:gd name="connsiteY152" fmla="*/ 387834 h 917396"/>
                  <a:gd name="connsiteX153" fmla="*/ 1463973 w 1533046"/>
                  <a:gd name="connsiteY153" fmla="*/ 384544 h 917396"/>
                  <a:gd name="connsiteX154" fmla="*/ 1450816 w 1533046"/>
                  <a:gd name="connsiteY154" fmla="*/ 374677 h 917396"/>
                  <a:gd name="connsiteX155" fmla="*/ 1440948 w 1533046"/>
                  <a:gd name="connsiteY155" fmla="*/ 368098 h 917396"/>
                  <a:gd name="connsiteX156" fmla="*/ 1431080 w 1533046"/>
                  <a:gd name="connsiteY156" fmla="*/ 358231 h 917396"/>
                  <a:gd name="connsiteX157" fmla="*/ 1411345 w 1533046"/>
                  <a:gd name="connsiteY157" fmla="*/ 345074 h 917396"/>
                  <a:gd name="connsiteX158" fmla="*/ 1401478 w 1533046"/>
                  <a:gd name="connsiteY158" fmla="*/ 338496 h 917396"/>
                  <a:gd name="connsiteX159" fmla="*/ 1385032 w 1533046"/>
                  <a:gd name="connsiteY159" fmla="*/ 322050 h 917396"/>
                  <a:gd name="connsiteX160" fmla="*/ 1365296 w 1533046"/>
                  <a:gd name="connsiteY160" fmla="*/ 308893 h 917396"/>
                  <a:gd name="connsiteX161" fmla="*/ 1342272 w 1533046"/>
                  <a:gd name="connsiteY161" fmla="*/ 292447 h 917396"/>
                  <a:gd name="connsiteX162" fmla="*/ 1325826 w 1533046"/>
                  <a:gd name="connsiteY162" fmla="*/ 272711 h 917396"/>
                  <a:gd name="connsiteX163" fmla="*/ 1319247 w 1533046"/>
                  <a:gd name="connsiteY163" fmla="*/ 259555 h 917396"/>
                  <a:gd name="connsiteX164" fmla="*/ 1312669 w 1533046"/>
                  <a:gd name="connsiteY164" fmla="*/ 252976 h 917396"/>
                  <a:gd name="connsiteX165" fmla="*/ 1299512 w 1533046"/>
                  <a:gd name="connsiteY165" fmla="*/ 233241 h 917396"/>
                  <a:gd name="connsiteX166" fmla="*/ 1260042 w 1533046"/>
                  <a:gd name="connsiteY166" fmla="*/ 193770 h 917396"/>
                  <a:gd name="connsiteX167" fmla="*/ 1253463 w 1533046"/>
                  <a:gd name="connsiteY167" fmla="*/ 187192 h 917396"/>
                  <a:gd name="connsiteX168" fmla="*/ 1246885 w 1533046"/>
                  <a:gd name="connsiteY168" fmla="*/ 177324 h 917396"/>
                  <a:gd name="connsiteX169" fmla="*/ 1227150 w 1533046"/>
                  <a:gd name="connsiteY169" fmla="*/ 164167 h 917396"/>
                  <a:gd name="connsiteX170" fmla="*/ 1220571 w 1533046"/>
                  <a:gd name="connsiteY170" fmla="*/ 157589 h 917396"/>
                  <a:gd name="connsiteX171" fmla="*/ 1204125 w 1533046"/>
                  <a:gd name="connsiteY171" fmla="*/ 147721 h 917396"/>
                  <a:gd name="connsiteX172" fmla="*/ 1194257 w 1533046"/>
                  <a:gd name="connsiteY172" fmla="*/ 137854 h 917396"/>
                  <a:gd name="connsiteX173" fmla="*/ 1184390 w 1533046"/>
                  <a:gd name="connsiteY173" fmla="*/ 131275 h 917396"/>
                  <a:gd name="connsiteX174" fmla="*/ 1171233 w 1533046"/>
                  <a:gd name="connsiteY174" fmla="*/ 118119 h 917396"/>
                  <a:gd name="connsiteX175" fmla="*/ 1161365 w 1533046"/>
                  <a:gd name="connsiteY175" fmla="*/ 114829 h 917396"/>
                  <a:gd name="connsiteX176" fmla="*/ 1135052 w 1533046"/>
                  <a:gd name="connsiteY176" fmla="*/ 95094 h 917396"/>
                  <a:gd name="connsiteX177" fmla="*/ 1118606 w 1533046"/>
                  <a:gd name="connsiteY177" fmla="*/ 81937 h 917396"/>
                  <a:gd name="connsiteX178" fmla="*/ 1115316 w 1533046"/>
                  <a:gd name="connsiteY178" fmla="*/ 72070 h 917396"/>
                  <a:gd name="connsiteX179" fmla="*/ 1098870 w 1533046"/>
                  <a:gd name="connsiteY179" fmla="*/ 55624 h 917396"/>
                  <a:gd name="connsiteX180" fmla="*/ 1089003 w 1533046"/>
                  <a:gd name="connsiteY180" fmla="*/ 29310 h 917396"/>
                  <a:gd name="connsiteX181" fmla="*/ 1075846 w 1533046"/>
                  <a:gd name="connsiteY181" fmla="*/ 16153 h 917396"/>
                  <a:gd name="connsiteX182" fmla="*/ 1056111 w 1533046"/>
                  <a:gd name="connsiteY182" fmla="*/ 6285 h 917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</a:cxnLst>
                <a:rect l="l" t="t" r="r" b="b"/>
                <a:pathLst>
                  <a:path w="1533046" h="917396">
                    <a:moveTo>
                      <a:pt x="1056111" y="6285"/>
                    </a:moveTo>
                    <a:cubicBezTo>
                      <a:pt x="1048984" y="4640"/>
                      <a:pt x="1043142" y="0"/>
                      <a:pt x="1033086" y="6285"/>
                    </a:cubicBezTo>
                    <a:cubicBezTo>
                      <a:pt x="1027826" y="9572"/>
                      <a:pt x="1019929" y="19442"/>
                      <a:pt x="1019929" y="19442"/>
                    </a:cubicBezTo>
                    <a:cubicBezTo>
                      <a:pt x="1018833" y="22731"/>
                      <a:pt x="1018720" y="26536"/>
                      <a:pt x="1016640" y="29310"/>
                    </a:cubicBezTo>
                    <a:cubicBezTo>
                      <a:pt x="1011988" y="35512"/>
                      <a:pt x="1000194" y="45756"/>
                      <a:pt x="1000194" y="45756"/>
                    </a:cubicBezTo>
                    <a:cubicBezTo>
                      <a:pt x="999098" y="49045"/>
                      <a:pt x="998589" y="52593"/>
                      <a:pt x="996905" y="55624"/>
                    </a:cubicBezTo>
                    <a:cubicBezTo>
                      <a:pt x="993065" y="62535"/>
                      <a:pt x="983748" y="75359"/>
                      <a:pt x="983748" y="75359"/>
                    </a:cubicBezTo>
                    <a:cubicBezTo>
                      <a:pt x="982652" y="78648"/>
                      <a:pt x="982539" y="82452"/>
                      <a:pt x="980459" y="85226"/>
                    </a:cubicBezTo>
                    <a:cubicBezTo>
                      <a:pt x="980442" y="85249"/>
                      <a:pt x="962047" y="103638"/>
                      <a:pt x="957434" y="108251"/>
                    </a:cubicBezTo>
                    <a:cubicBezTo>
                      <a:pt x="954145" y="111540"/>
                      <a:pt x="951728" y="116039"/>
                      <a:pt x="947567" y="118119"/>
                    </a:cubicBezTo>
                    <a:cubicBezTo>
                      <a:pt x="937135" y="123335"/>
                      <a:pt x="927606" y="127678"/>
                      <a:pt x="917964" y="134565"/>
                    </a:cubicBezTo>
                    <a:cubicBezTo>
                      <a:pt x="915440" y="136367"/>
                      <a:pt x="913807" y="139206"/>
                      <a:pt x="911385" y="141143"/>
                    </a:cubicBezTo>
                    <a:cubicBezTo>
                      <a:pt x="908298" y="143612"/>
                      <a:pt x="904605" y="145252"/>
                      <a:pt x="901518" y="147721"/>
                    </a:cubicBezTo>
                    <a:cubicBezTo>
                      <a:pt x="888826" y="157875"/>
                      <a:pt x="901374" y="152972"/>
                      <a:pt x="881783" y="164167"/>
                    </a:cubicBezTo>
                    <a:cubicBezTo>
                      <a:pt x="878773" y="165887"/>
                      <a:pt x="874946" y="165773"/>
                      <a:pt x="871915" y="167457"/>
                    </a:cubicBezTo>
                    <a:cubicBezTo>
                      <a:pt x="865004" y="171297"/>
                      <a:pt x="857771" y="175024"/>
                      <a:pt x="852180" y="180614"/>
                    </a:cubicBezTo>
                    <a:cubicBezTo>
                      <a:pt x="844674" y="188119"/>
                      <a:pt x="842867" y="190546"/>
                      <a:pt x="832444" y="197060"/>
                    </a:cubicBezTo>
                    <a:cubicBezTo>
                      <a:pt x="828286" y="199659"/>
                      <a:pt x="823368" y="200918"/>
                      <a:pt x="819288" y="203638"/>
                    </a:cubicBezTo>
                    <a:cubicBezTo>
                      <a:pt x="816708" y="205358"/>
                      <a:pt x="815368" y="208620"/>
                      <a:pt x="812709" y="210216"/>
                    </a:cubicBezTo>
                    <a:cubicBezTo>
                      <a:pt x="804300" y="215261"/>
                      <a:pt x="794555" y="217933"/>
                      <a:pt x="786396" y="223373"/>
                    </a:cubicBezTo>
                    <a:cubicBezTo>
                      <a:pt x="772448" y="232672"/>
                      <a:pt x="780064" y="228184"/>
                      <a:pt x="763371" y="236530"/>
                    </a:cubicBezTo>
                    <a:cubicBezTo>
                      <a:pt x="749968" y="249935"/>
                      <a:pt x="764876" y="236412"/>
                      <a:pt x="743636" y="249687"/>
                    </a:cubicBezTo>
                    <a:cubicBezTo>
                      <a:pt x="738987" y="252592"/>
                      <a:pt x="735239" y="256835"/>
                      <a:pt x="730479" y="259555"/>
                    </a:cubicBezTo>
                    <a:cubicBezTo>
                      <a:pt x="726046" y="262088"/>
                      <a:pt x="711298" y="264852"/>
                      <a:pt x="707455" y="266133"/>
                    </a:cubicBezTo>
                    <a:cubicBezTo>
                      <a:pt x="701854" y="268000"/>
                      <a:pt x="696664" y="271014"/>
                      <a:pt x="691009" y="272711"/>
                    </a:cubicBezTo>
                    <a:cubicBezTo>
                      <a:pt x="685654" y="274318"/>
                      <a:pt x="680020" y="274788"/>
                      <a:pt x="674562" y="276001"/>
                    </a:cubicBezTo>
                    <a:cubicBezTo>
                      <a:pt x="670149" y="276982"/>
                      <a:pt x="665736" y="277991"/>
                      <a:pt x="661406" y="279290"/>
                    </a:cubicBezTo>
                    <a:cubicBezTo>
                      <a:pt x="628830" y="289062"/>
                      <a:pt x="654774" y="283684"/>
                      <a:pt x="621935" y="289157"/>
                    </a:cubicBezTo>
                    <a:cubicBezTo>
                      <a:pt x="619742" y="291350"/>
                      <a:pt x="618050" y="294197"/>
                      <a:pt x="615357" y="295736"/>
                    </a:cubicBezTo>
                    <a:cubicBezTo>
                      <a:pt x="608953" y="299395"/>
                      <a:pt x="585155" y="306900"/>
                      <a:pt x="579175" y="308893"/>
                    </a:cubicBezTo>
                    <a:lnTo>
                      <a:pt x="569308" y="312182"/>
                    </a:lnTo>
                    <a:cubicBezTo>
                      <a:pt x="566019" y="315471"/>
                      <a:pt x="563225" y="319346"/>
                      <a:pt x="559440" y="322050"/>
                    </a:cubicBezTo>
                    <a:cubicBezTo>
                      <a:pt x="555450" y="324900"/>
                      <a:pt x="550540" y="326195"/>
                      <a:pt x="546283" y="328628"/>
                    </a:cubicBezTo>
                    <a:cubicBezTo>
                      <a:pt x="542851" y="330589"/>
                      <a:pt x="539633" y="332908"/>
                      <a:pt x="536416" y="335206"/>
                    </a:cubicBezTo>
                    <a:cubicBezTo>
                      <a:pt x="531955" y="338392"/>
                      <a:pt x="527135" y="341198"/>
                      <a:pt x="523259" y="345074"/>
                    </a:cubicBezTo>
                    <a:cubicBezTo>
                      <a:pt x="520464" y="347869"/>
                      <a:pt x="519767" y="352472"/>
                      <a:pt x="516680" y="354942"/>
                    </a:cubicBezTo>
                    <a:cubicBezTo>
                      <a:pt x="513973" y="357108"/>
                      <a:pt x="510102" y="357135"/>
                      <a:pt x="506813" y="358231"/>
                    </a:cubicBezTo>
                    <a:cubicBezTo>
                      <a:pt x="503524" y="361520"/>
                      <a:pt x="499923" y="364525"/>
                      <a:pt x="496945" y="368098"/>
                    </a:cubicBezTo>
                    <a:cubicBezTo>
                      <a:pt x="494414" y="371135"/>
                      <a:pt x="492970" y="374991"/>
                      <a:pt x="490367" y="377966"/>
                    </a:cubicBezTo>
                    <a:cubicBezTo>
                      <a:pt x="485262" y="383801"/>
                      <a:pt x="478222" y="387961"/>
                      <a:pt x="473921" y="394412"/>
                    </a:cubicBezTo>
                    <a:lnTo>
                      <a:pt x="460764" y="414147"/>
                    </a:lnTo>
                    <a:cubicBezTo>
                      <a:pt x="452935" y="437633"/>
                      <a:pt x="458032" y="428113"/>
                      <a:pt x="447607" y="443750"/>
                    </a:cubicBezTo>
                    <a:cubicBezTo>
                      <a:pt x="441342" y="462547"/>
                      <a:pt x="449487" y="446882"/>
                      <a:pt x="434450" y="456907"/>
                    </a:cubicBezTo>
                    <a:cubicBezTo>
                      <a:pt x="430580" y="459487"/>
                      <a:pt x="428255" y="463919"/>
                      <a:pt x="424583" y="466775"/>
                    </a:cubicBezTo>
                    <a:cubicBezTo>
                      <a:pt x="418342" y="471629"/>
                      <a:pt x="411788" y="476146"/>
                      <a:pt x="404847" y="479932"/>
                    </a:cubicBezTo>
                    <a:cubicBezTo>
                      <a:pt x="376061" y="495633"/>
                      <a:pt x="400934" y="476953"/>
                      <a:pt x="368666" y="493088"/>
                    </a:cubicBezTo>
                    <a:cubicBezTo>
                      <a:pt x="364280" y="495281"/>
                      <a:pt x="359766" y="497234"/>
                      <a:pt x="355509" y="499667"/>
                    </a:cubicBezTo>
                    <a:cubicBezTo>
                      <a:pt x="337793" y="509791"/>
                      <a:pt x="352571" y="502018"/>
                      <a:pt x="339063" y="512824"/>
                    </a:cubicBezTo>
                    <a:cubicBezTo>
                      <a:pt x="335976" y="515293"/>
                      <a:pt x="332233" y="516871"/>
                      <a:pt x="329196" y="519402"/>
                    </a:cubicBezTo>
                    <a:cubicBezTo>
                      <a:pt x="318283" y="528497"/>
                      <a:pt x="321712" y="529722"/>
                      <a:pt x="309460" y="535848"/>
                    </a:cubicBezTo>
                    <a:cubicBezTo>
                      <a:pt x="306359" y="537398"/>
                      <a:pt x="302882" y="538041"/>
                      <a:pt x="299593" y="539137"/>
                    </a:cubicBezTo>
                    <a:cubicBezTo>
                      <a:pt x="283707" y="555023"/>
                      <a:pt x="303894" y="535696"/>
                      <a:pt x="283147" y="552294"/>
                    </a:cubicBezTo>
                    <a:cubicBezTo>
                      <a:pt x="259714" y="571041"/>
                      <a:pt x="297068" y="545207"/>
                      <a:pt x="266701" y="565451"/>
                    </a:cubicBezTo>
                    <a:cubicBezTo>
                      <a:pt x="260296" y="584662"/>
                      <a:pt x="268422" y="567019"/>
                      <a:pt x="253544" y="581897"/>
                    </a:cubicBezTo>
                    <a:cubicBezTo>
                      <a:pt x="250749" y="584692"/>
                      <a:pt x="249263" y="588548"/>
                      <a:pt x="246965" y="591765"/>
                    </a:cubicBezTo>
                    <a:cubicBezTo>
                      <a:pt x="243779" y="596226"/>
                      <a:pt x="240284" y="600460"/>
                      <a:pt x="237098" y="604921"/>
                    </a:cubicBezTo>
                    <a:cubicBezTo>
                      <a:pt x="234800" y="608138"/>
                      <a:pt x="233122" y="611814"/>
                      <a:pt x="230519" y="614789"/>
                    </a:cubicBezTo>
                    <a:cubicBezTo>
                      <a:pt x="225414" y="620623"/>
                      <a:pt x="221594" y="629355"/>
                      <a:pt x="214073" y="631235"/>
                    </a:cubicBezTo>
                    <a:lnTo>
                      <a:pt x="200916" y="634524"/>
                    </a:lnTo>
                    <a:cubicBezTo>
                      <a:pt x="177305" y="658136"/>
                      <a:pt x="188624" y="648678"/>
                      <a:pt x="168024" y="664127"/>
                    </a:cubicBezTo>
                    <a:cubicBezTo>
                      <a:pt x="166928" y="667416"/>
                      <a:pt x="166455" y="670985"/>
                      <a:pt x="164735" y="673995"/>
                    </a:cubicBezTo>
                    <a:cubicBezTo>
                      <a:pt x="153535" y="693596"/>
                      <a:pt x="158446" y="681034"/>
                      <a:pt x="148289" y="693730"/>
                    </a:cubicBezTo>
                    <a:cubicBezTo>
                      <a:pt x="131692" y="714476"/>
                      <a:pt x="151017" y="694293"/>
                      <a:pt x="135132" y="710176"/>
                    </a:cubicBezTo>
                    <a:cubicBezTo>
                      <a:pt x="132939" y="714562"/>
                      <a:pt x="131693" y="719566"/>
                      <a:pt x="128554" y="723333"/>
                    </a:cubicBezTo>
                    <a:cubicBezTo>
                      <a:pt x="126023" y="726370"/>
                      <a:pt x="121773" y="727441"/>
                      <a:pt x="118686" y="729911"/>
                    </a:cubicBezTo>
                    <a:cubicBezTo>
                      <a:pt x="105784" y="740232"/>
                      <a:pt x="119379" y="734066"/>
                      <a:pt x="102240" y="739779"/>
                    </a:cubicBezTo>
                    <a:cubicBezTo>
                      <a:pt x="98951" y="741972"/>
                      <a:pt x="95460" y="743888"/>
                      <a:pt x="92373" y="746357"/>
                    </a:cubicBezTo>
                    <a:cubicBezTo>
                      <a:pt x="81242" y="755262"/>
                      <a:pt x="85728" y="759537"/>
                      <a:pt x="66059" y="766093"/>
                    </a:cubicBezTo>
                    <a:cubicBezTo>
                      <a:pt x="49864" y="771491"/>
                      <a:pt x="59611" y="768812"/>
                      <a:pt x="36456" y="772671"/>
                    </a:cubicBezTo>
                    <a:cubicBezTo>
                      <a:pt x="24975" y="784153"/>
                      <a:pt x="30858" y="776308"/>
                      <a:pt x="23299" y="798985"/>
                    </a:cubicBezTo>
                    <a:cubicBezTo>
                      <a:pt x="22203" y="802274"/>
                      <a:pt x="23373" y="808011"/>
                      <a:pt x="20010" y="808852"/>
                    </a:cubicBezTo>
                    <a:lnTo>
                      <a:pt x="6853" y="812142"/>
                    </a:lnTo>
                    <a:cubicBezTo>
                      <a:pt x="5757" y="828588"/>
                      <a:pt x="5384" y="845098"/>
                      <a:pt x="3564" y="861480"/>
                    </a:cubicBezTo>
                    <a:cubicBezTo>
                      <a:pt x="3181" y="864926"/>
                      <a:pt x="275" y="867880"/>
                      <a:pt x="275" y="871347"/>
                    </a:cubicBezTo>
                    <a:cubicBezTo>
                      <a:pt x="275" y="881275"/>
                      <a:pt x="0" y="891683"/>
                      <a:pt x="3564" y="900950"/>
                    </a:cubicBezTo>
                    <a:cubicBezTo>
                      <a:pt x="8155" y="912886"/>
                      <a:pt x="16996" y="914199"/>
                      <a:pt x="26588" y="917396"/>
                    </a:cubicBezTo>
                    <a:cubicBezTo>
                      <a:pt x="51805" y="916300"/>
                      <a:pt x="77068" y="915971"/>
                      <a:pt x="102240" y="914107"/>
                    </a:cubicBezTo>
                    <a:cubicBezTo>
                      <a:pt x="106748" y="913773"/>
                      <a:pt x="110977" y="911765"/>
                      <a:pt x="115397" y="910818"/>
                    </a:cubicBezTo>
                    <a:cubicBezTo>
                      <a:pt x="126330" y="908475"/>
                      <a:pt x="137442" y="906951"/>
                      <a:pt x="148289" y="904239"/>
                    </a:cubicBezTo>
                    <a:cubicBezTo>
                      <a:pt x="152675" y="903143"/>
                      <a:pt x="157013" y="901837"/>
                      <a:pt x="161446" y="900950"/>
                    </a:cubicBezTo>
                    <a:cubicBezTo>
                      <a:pt x="167986" y="899642"/>
                      <a:pt x="174619" y="898854"/>
                      <a:pt x="181181" y="897661"/>
                    </a:cubicBezTo>
                    <a:cubicBezTo>
                      <a:pt x="186681" y="896661"/>
                      <a:pt x="192145" y="895468"/>
                      <a:pt x="197627" y="894372"/>
                    </a:cubicBezTo>
                    <a:cubicBezTo>
                      <a:pt x="200916" y="892179"/>
                      <a:pt x="203793" y="889181"/>
                      <a:pt x="207495" y="887793"/>
                    </a:cubicBezTo>
                    <a:cubicBezTo>
                      <a:pt x="215028" y="884968"/>
                      <a:pt x="246191" y="881723"/>
                      <a:pt x="250255" y="881215"/>
                    </a:cubicBezTo>
                    <a:cubicBezTo>
                      <a:pt x="253544" y="880119"/>
                      <a:pt x="256738" y="878678"/>
                      <a:pt x="260122" y="877926"/>
                    </a:cubicBezTo>
                    <a:cubicBezTo>
                      <a:pt x="268327" y="876103"/>
                      <a:pt x="295549" y="872395"/>
                      <a:pt x="302882" y="871347"/>
                    </a:cubicBezTo>
                    <a:cubicBezTo>
                      <a:pt x="322494" y="863503"/>
                      <a:pt x="321607" y="862998"/>
                      <a:pt x="345642" y="858191"/>
                    </a:cubicBezTo>
                    <a:cubicBezTo>
                      <a:pt x="353244" y="856671"/>
                      <a:pt x="361064" y="856421"/>
                      <a:pt x="368666" y="854901"/>
                    </a:cubicBezTo>
                    <a:cubicBezTo>
                      <a:pt x="377532" y="853128"/>
                      <a:pt x="386114" y="850096"/>
                      <a:pt x="394980" y="848323"/>
                    </a:cubicBezTo>
                    <a:cubicBezTo>
                      <a:pt x="402582" y="846803"/>
                      <a:pt x="410402" y="846554"/>
                      <a:pt x="418004" y="845034"/>
                    </a:cubicBezTo>
                    <a:cubicBezTo>
                      <a:pt x="426870" y="843261"/>
                      <a:pt x="435414" y="840026"/>
                      <a:pt x="444318" y="838455"/>
                    </a:cubicBezTo>
                    <a:cubicBezTo>
                      <a:pt x="454095" y="836730"/>
                      <a:pt x="464092" y="836570"/>
                      <a:pt x="473921" y="835166"/>
                    </a:cubicBezTo>
                    <a:cubicBezTo>
                      <a:pt x="479455" y="834375"/>
                      <a:pt x="484885" y="832973"/>
                      <a:pt x="490367" y="831877"/>
                    </a:cubicBezTo>
                    <a:cubicBezTo>
                      <a:pt x="492137" y="831090"/>
                      <a:pt x="524984" y="817028"/>
                      <a:pt x="533127" y="812142"/>
                    </a:cubicBezTo>
                    <a:cubicBezTo>
                      <a:pt x="539907" y="808074"/>
                      <a:pt x="547272" y="804576"/>
                      <a:pt x="552862" y="798985"/>
                    </a:cubicBezTo>
                    <a:cubicBezTo>
                      <a:pt x="562235" y="789610"/>
                      <a:pt x="556860" y="794126"/>
                      <a:pt x="569308" y="785828"/>
                    </a:cubicBezTo>
                    <a:cubicBezTo>
                      <a:pt x="581869" y="766984"/>
                      <a:pt x="568643" y="784453"/>
                      <a:pt x="589043" y="766093"/>
                    </a:cubicBezTo>
                    <a:cubicBezTo>
                      <a:pt x="595958" y="759869"/>
                      <a:pt x="602199" y="752936"/>
                      <a:pt x="608778" y="746357"/>
                    </a:cubicBezTo>
                    <a:cubicBezTo>
                      <a:pt x="624673" y="730462"/>
                      <a:pt x="605325" y="750673"/>
                      <a:pt x="621935" y="729911"/>
                    </a:cubicBezTo>
                    <a:cubicBezTo>
                      <a:pt x="628992" y="721090"/>
                      <a:pt x="628887" y="724350"/>
                      <a:pt x="638381" y="716755"/>
                    </a:cubicBezTo>
                    <a:cubicBezTo>
                      <a:pt x="654659" y="703733"/>
                      <a:pt x="634440" y="717407"/>
                      <a:pt x="651538" y="700309"/>
                    </a:cubicBezTo>
                    <a:cubicBezTo>
                      <a:pt x="654333" y="697514"/>
                      <a:pt x="658369" y="696261"/>
                      <a:pt x="661406" y="693730"/>
                    </a:cubicBezTo>
                    <a:cubicBezTo>
                      <a:pt x="664979" y="690752"/>
                      <a:pt x="667741" y="686889"/>
                      <a:pt x="671273" y="683862"/>
                    </a:cubicBezTo>
                    <a:cubicBezTo>
                      <a:pt x="675435" y="680294"/>
                      <a:pt x="680268" y="677563"/>
                      <a:pt x="684430" y="673995"/>
                    </a:cubicBezTo>
                    <a:cubicBezTo>
                      <a:pt x="687962" y="670968"/>
                      <a:pt x="690232" y="666386"/>
                      <a:pt x="694298" y="664127"/>
                    </a:cubicBezTo>
                    <a:cubicBezTo>
                      <a:pt x="700360" y="660760"/>
                      <a:pt x="707455" y="659742"/>
                      <a:pt x="714033" y="657549"/>
                    </a:cubicBezTo>
                    <a:cubicBezTo>
                      <a:pt x="732325" y="639257"/>
                      <a:pt x="730038" y="639742"/>
                      <a:pt x="753503" y="624657"/>
                    </a:cubicBezTo>
                    <a:cubicBezTo>
                      <a:pt x="760939" y="619877"/>
                      <a:pt x="769456" y="616804"/>
                      <a:pt x="776528" y="611500"/>
                    </a:cubicBezTo>
                    <a:cubicBezTo>
                      <a:pt x="782730" y="606848"/>
                      <a:pt x="787211" y="600240"/>
                      <a:pt x="792974" y="595054"/>
                    </a:cubicBezTo>
                    <a:cubicBezTo>
                      <a:pt x="808181" y="581368"/>
                      <a:pt x="806680" y="583267"/>
                      <a:pt x="822577" y="575319"/>
                    </a:cubicBezTo>
                    <a:cubicBezTo>
                      <a:pt x="856944" y="540952"/>
                      <a:pt x="816159" y="578963"/>
                      <a:pt x="848891" y="555583"/>
                    </a:cubicBezTo>
                    <a:cubicBezTo>
                      <a:pt x="852676" y="552879"/>
                      <a:pt x="855258" y="548779"/>
                      <a:pt x="858758" y="545716"/>
                    </a:cubicBezTo>
                    <a:cubicBezTo>
                      <a:pt x="864041" y="541093"/>
                      <a:pt x="869588" y="536771"/>
                      <a:pt x="875204" y="532559"/>
                    </a:cubicBezTo>
                    <a:cubicBezTo>
                      <a:pt x="878367" y="530187"/>
                      <a:pt x="882097" y="528583"/>
                      <a:pt x="885072" y="525980"/>
                    </a:cubicBezTo>
                    <a:cubicBezTo>
                      <a:pt x="890906" y="520875"/>
                      <a:pt x="896413" y="515369"/>
                      <a:pt x="901518" y="509534"/>
                    </a:cubicBezTo>
                    <a:cubicBezTo>
                      <a:pt x="904121" y="506559"/>
                      <a:pt x="905523" y="502668"/>
                      <a:pt x="908096" y="499667"/>
                    </a:cubicBezTo>
                    <a:cubicBezTo>
                      <a:pt x="912132" y="494958"/>
                      <a:pt x="917217" y="491219"/>
                      <a:pt x="921253" y="486510"/>
                    </a:cubicBezTo>
                    <a:cubicBezTo>
                      <a:pt x="923826" y="483508"/>
                      <a:pt x="925534" y="479859"/>
                      <a:pt x="927832" y="476642"/>
                    </a:cubicBezTo>
                    <a:cubicBezTo>
                      <a:pt x="931018" y="472181"/>
                      <a:pt x="934794" y="468134"/>
                      <a:pt x="937699" y="463485"/>
                    </a:cubicBezTo>
                    <a:cubicBezTo>
                      <a:pt x="949622" y="444409"/>
                      <a:pt x="937316" y="454971"/>
                      <a:pt x="954145" y="443750"/>
                    </a:cubicBezTo>
                    <a:cubicBezTo>
                      <a:pt x="963461" y="415801"/>
                      <a:pt x="950468" y="449878"/>
                      <a:pt x="964013" y="427304"/>
                    </a:cubicBezTo>
                    <a:cubicBezTo>
                      <a:pt x="967214" y="421970"/>
                      <a:pt x="968441" y="409298"/>
                      <a:pt x="970591" y="404280"/>
                    </a:cubicBezTo>
                    <a:cubicBezTo>
                      <a:pt x="973849" y="396678"/>
                      <a:pt x="989321" y="380113"/>
                      <a:pt x="993616" y="377966"/>
                    </a:cubicBezTo>
                    <a:cubicBezTo>
                      <a:pt x="998002" y="375773"/>
                      <a:pt x="1002516" y="373821"/>
                      <a:pt x="1006773" y="371388"/>
                    </a:cubicBezTo>
                    <a:cubicBezTo>
                      <a:pt x="1024629" y="361184"/>
                      <a:pt x="1008413" y="367551"/>
                      <a:pt x="1026508" y="361520"/>
                    </a:cubicBezTo>
                    <a:cubicBezTo>
                      <a:pt x="1054616" y="363682"/>
                      <a:pt x="1061458" y="361808"/>
                      <a:pt x="1082424" y="368098"/>
                    </a:cubicBezTo>
                    <a:cubicBezTo>
                      <a:pt x="1089066" y="370091"/>
                      <a:pt x="1102160" y="374677"/>
                      <a:pt x="1102160" y="374677"/>
                    </a:cubicBezTo>
                    <a:cubicBezTo>
                      <a:pt x="1105449" y="377966"/>
                      <a:pt x="1108157" y="381964"/>
                      <a:pt x="1112027" y="384544"/>
                    </a:cubicBezTo>
                    <a:cubicBezTo>
                      <a:pt x="1114912" y="386467"/>
                      <a:pt x="1118708" y="386468"/>
                      <a:pt x="1121895" y="387834"/>
                    </a:cubicBezTo>
                    <a:cubicBezTo>
                      <a:pt x="1126402" y="389766"/>
                      <a:pt x="1130499" y="392591"/>
                      <a:pt x="1135052" y="394412"/>
                    </a:cubicBezTo>
                    <a:cubicBezTo>
                      <a:pt x="1141490" y="396987"/>
                      <a:pt x="1148450" y="398175"/>
                      <a:pt x="1154787" y="400991"/>
                    </a:cubicBezTo>
                    <a:cubicBezTo>
                      <a:pt x="1158399" y="402597"/>
                      <a:pt x="1160940" y="406218"/>
                      <a:pt x="1164655" y="407569"/>
                    </a:cubicBezTo>
                    <a:cubicBezTo>
                      <a:pt x="1182653" y="414113"/>
                      <a:pt x="1190598" y="413233"/>
                      <a:pt x="1207414" y="417437"/>
                    </a:cubicBezTo>
                    <a:cubicBezTo>
                      <a:pt x="1217047" y="419845"/>
                      <a:pt x="1219816" y="422897"/>
                      <a:pt x="1230439" y="424015"/>
                    </a:cubicBezTo>
                    <a:cubicBezTo>
                      <a:pt x="1246831" y="425740"/>
                      <a:pt x="1263331" y="426208"/>
                      <a:pt x="1279777" y="427304"/>
                    </a:cubicBezTo>
                    <a:cubicBezTo>
                      <a:pt x="1285259" y="428400"/>
                      <a:pt x="1291085" y="428391"/>
                      <a:pt x="1296223" y="430593"/>
                    </a:cubicBezTo>
                    <a:cubicBezTo>
                      <a:pt x="1299073" y="431815"/>
                      <a:pt x="1300379" y="435235"/>
                      <a:pt x="1302801" y="437172"/>
                    </a:cubicBezTo>
                    <a:cubicBezTo>
                      <a:pt x="1311908" y="444458"/>
                      <a:pt x="1312116" y="443566"/>
                      <a:pt x="1322537" y="447039"/>
                    </a:cubicBezTo>
                    <a:cubicBezTo>
                      <a:pt x="1339208" y="463712"/>
                      <a:pt x="1319592" y="442132"/>
                      <a:pt x="1332404" y="463485"/>
                    </a:cubicBezTo>
                    <a:cubicBezTo>
                      <a:pt x="1334000" y="466144"/>
                      <a:pt x="1336601" y="468078"/>
                      <a:pt x="1338983" y="470064"/>
                    </a:cubicBezTo>
                    <a:cubicBezTo>
                      <a:pt x="1343194" y="473574"/>
                      <a:pt x="1347379" y="477212"/>
                      <a:pt x="1352139" y="479932"/>
                    </a:cubicBezTo>
                    <a:cubicBezTo>
                      <a:pt x="1355149" y="481652"/>
                      <a:pt x="1358553" y="482921"/>
                      <a:pt x="1362007" y="483221"/>
                    </a:cubicBezTo>
                    <a:cubicBezTo>
                      <a:pt x="1383880" y="485123"/>
                      <a:pt x="1405863" y="485414"/>
                      <a:pt x="1427791" y="486510"/>
                    </a:cubicBezTo>
                    <a:cubicBezTo>
                      <a:pt x="1431080" y="487606"/>
                      <a:pt x="1434259" y="489119"/>
                      <a:pt x="1437659" y="489799"/>
                    </a:cubicBezTo>
                    <a:cubicBezTo>
                      <a:pt x="1450738" y="492415"/>
                      <a:pt x="1477129" y="496378"/>
                      <a:pt x="1477129" y="496378"/>
                    </a:cubicBezTo>
                    <a:cubicBezTo>
                      <a:pt x="1487699" y="506946"/>
                      <a:pt x="1484366" y="507122"/>
                      <a:pt x="1506732" y="499667"/>
                    </a:cubicBezTo>
                    <a:cubicBezTo>
                      <a:pt x="1509674" y="498686"/>
                      <a:pt x="1510537" y="494475"/>
                      <a:pt x="1513311" y="493088"/>
                    </a:cubicBezTo>
                    <a:cubicBezTo>
                      <a:pt x="1519513" y="489987"/>
                      <a:pt x="1533046" y="486510"/>
                      <a:pt x="1533046" y="486510"/>
                    </a:cubicBezTo>
                    <a:cubicBezTo>
                      <a:pt x="1531950" y="475546"/>
                      <a:pt x="1532066" y="464392"/>
                      <a:pt x="1529757" y="453618"/>
                    </a:cubicBezTo>
                    <a:cubicBezTo>
                      <a:pt x="1526905" y="440307"/>
                      <a:pt x="1518423" y="437106"/>
                      <a:pt x="1510021" y="427304"/>
                    </a:cubicBezTo>
                    <a:cubicBezTo>
                      <a:pt x="1502639" y="418692"/>
                      <a:pt x="1499381" y="405120"/>
                      <a:pt x="1486997" y="400991"/>
                    </a:cubicBezTo>
                    <a:lnTo>
                      <a:pt x="1477129" y="397701"/>
                    </a:lnTo>
                    <a:cubicBezTo>
                      <a:pt x="1476033" y="394412"/>
                      <a:pt x="1476291" y="390286"/>
                      <a:pt x="1473840" y="387834"/>
                    </a:cubicBezTo>
                    <a:cubicBezTo>
                      <a:pt x="1471389" y="385382"/>
                      <a:pt x="1466983" y="386264"/>
                      <a:pt x="1463973" y="384544"/>
                    </a:cubicBezTo>
                    <a:cubicBezTo>
                      <a:pt x="1459213" y="381824"/>
                      <a:pt x="1455277" y="377863"/>
                      <a:pt x="1450816" y="374677"/>
                    </a:cubicBezTo>
                    <a:cubicBezTo>
                      <a:pt x="1447599" y="372379"/>
                      <a:pt x="1443985" y="370629"/>
                      <a:pt x="1440948" y="368098"/>
                    </a:cubicBezTo>
                    <a:cubicBezTo>
                      <a:pt x="1437374" y="365120"/>
                      <a:pt x="1434752" y="361087"/>
                      <a:pt x="1431080" y="358231"/>
                    </a:cubicBezTo>
                    <a:cubicBezTo>
                      <a:pt x="1424839" y="353377"/>
                      <a:pt x="1417923" y="349460"/>
                      <a:pt x="1411345" y="345074"/>
                    </a:cubicBezTo>
                    <a:cubicBezTo>
                      <a:pt x="1408056" y="342881"/>
                      <a:pt x="1404273" y="341291"/>
                      <a:pt x="1401478" y="338496"/>
                    </a:cubicBezTo>
                    <a:cubicBezTo>
                      <a:pt x="1395996" y="333014"/>
                      <a:pt x="1391483" y="326350"/>
                      <a:pt x="1385032" y="322050"/>
                    </a:cubicBezTo>
                    <a:cubicBezTo>
                      <a:pt x="1378453" y="317664"/>
                      <a:pt x="1370886" y="314484"/>
                      <a:pt x="1365296" y="308893"/>
                    </a:cubicBezTo>
                    <a:cubicBezTo>
                      <a:pt x="1351962" y="295558"/>
                      <a:pt x="1359590" y="301105"/>
                      <a:pt x="1342272" y="292447"/>
                    </a:cubicBezTo>
                    <a:cubicBezTo>
                      <a:pt x="1334764" y="284939"/>
                      <a:pt x="1332344" y="283139"/>
                      <a:pt x="1325826" y="272711"/>
                    </a:cubicBezTo>
                    <a:cubicBezTo>
                      <a:pt x="1323227" y="268553"/>
                      <a:pt x="1321967" y="263635"/>
                      <a:pt x="1319247" y="259555"/>
                    </a:cubicBezTo>
                    <a:cubicBezTo>
                      <a:pt x="1317527" y="256975"/>
                      <a:pt x="1314530" y="255457"/>
                      <a:pt x="1312669" y="252976"/>
                    </a:cubicBezTo>
                    <a:cubicBezTo>
                      <a:pt x="1307925" y="246651"/>
                      <a:pt x="1305103" y="238832"/>
                      <a:pt x="1299512" y="233241"/>
                    </a:cubicBezTo>
                    <a:lnTo>
                      <a:pt x="1260042" y="193770"/>
                    </a:lnTo>
                    <a:cubicBezTo>
                      <a:pt x="1257849" y="191577"/>
                      <a:pt x="1255183" y="189772"/>
                      <a:pt x="1253463" y="187192"/>
                    </a:cubicBezTo>
                    <a:cubicBezTo>
                      <a:pt x="1251270" y="183903"/>
                      <a:pt x="1249860" y="179927"/>
                      <a:pt x="1246885" y="177324"/>
                    </a:cubicBezTo>
                    <a:cubicBezTo>
                      <a:pt x="1240935" y="172118"/>
                      <a:pt x="1232741" y="169757"/>
                      <a:pt x="1227150" y="164167"/>
                    </a:cubicBezTo>
                    <a:cubicBezTo>
                      <a:pt x="1224957" y="161974"/>
                      <a:pt x="1223095" y="159391"/>
                      <a:pt x="1220571" y="157589"/>
                    </a:cubicBezTo>
                    <a:cubicBezTo>
                      <a:pt x="1215369" y="153873"/>
                      <a:pt x="1209240" y="151557"/>
                      <a:pt x="1204125" y="147721"/>
                    </a:cubicBezTo>
                    <a:cubicBezTo>
                      <a:pt x="1200404" y="144930"/>
                      <a:pt x="1197830" y="140832"/>
                      <a:pt x="1194257" y="137854"/>
                    </a:cubicBezTo>
                    <a:cubicBezTo>
                      <a:pt x="1191220" y="135323"/>
                      <a:pt x="1187391" y="133848"/>
                      <a:pt x="1184390" y="131275"/>
                    </a:cubicBezTo>
                    <a:cubicBezTo>
                      <a:pt x="1179681" y="127239"/>
                      <a:pt x="1176280" y="121724"/>
                      <a:pt x="1171233" y="118119"/>
                    </a:cubicBezTo>
                    <a:cubicBezTo>
                      <a:pt x="1168411" y="116104"/>
                      <a:pt x="1164396" y="116513"/>
                      <a:pt x="1161365" y="114829"/>
                    </a:cubicBezTo>
                    <a:cubicBezTo>
                      <a:pt x="1123793" y="93956"/>
                      <a:pt x="1153205" y="109616"/>
                      <a:pt x="1135052" y="95094"/>
                    </a:cubicBezTo>
                    <a:cubicBezTo>
                      <a:pt x="1114306" y="78497"/>
                      <a:pt x="1134489" y="97822"/>
                      <a:pt x="1118606" y="81937"/>
                    </a:cubicBezTo>
                    <a:cubicBezTo>
                      <a:pt x="1117509" y="78648"/>
                      <a:pt x="1117396" y="74844"/>
                      <a:pt x="1115316" y="72070"/>
                    </a:cubicBezTo>
                    <a:cubicBezTo>
                      <a:pt x="1110664" y="65868"/>
                      <a:pt x="1098870" y="55624"/>
                      <a:pt x="1098870" y="55624"/>
                    </a:cubicBezTo>
                    <a:cubicBezTo>
                      <a:pt x="1095996" y="41255"/>
                      <a:pt x="1097840" y="39620"/>
                      <a:pt x="1089003" y="29310"/>
                    </a:cubicBezTo>
                    <a:cubicBezTo>
                      <a:pt x="1084967" y="24601"/>
                      <a:pt x="1081730" y="18114"/>
                      <a:pt x="1075846" y="16153"/>
                    </a:cubicBezTo>
                    <a:cubicBezTo>
                      <a:pt x="1055071" y="9228"/>
                      <a:pt x="1063238" y="7930"/>
                      <a:pt x="1056111" y="628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62" name="Прямая соединительная линия 61"/>
              <p:cNvCxnSpPr/>
              <p:nvPr/>
            </p:nvCxnSpPr>
            <p:spPr>
              <a:xfrm rot="5400000" flipH="1" flipV="1">
                <a:off x="3715295" y="4142587"/>
                <a:ext cx="714380" cy="158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 rot="10800000" flipV="1">
                <a:off x="4428800" y="4572008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5071597" y="285749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3000364" y="500063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rot="5400000" flipH="1" flipV="1">
                <a:off x="6107917" y="4179893"/>
                <a:ext cx="785818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rot="5400000" flipH="1" flipV="1">
                <a:off x="2608249" y="4606933"/>
                <a:ext cx="785817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я соединительная линия 69"/>
              <p:cNvCxnSpPr/>
              <p:nvPr/>
            </p:nvCxnSpPr>
            <p:spPr>
              <a:xfrm rot="10800000" flipV="1">
                <a:off x="4428800" y="3786190"/>
                <a:ext cx="2071233" cy="13573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 rot="10800000" flipV="1">
                <a:off x="3000364" y="2857496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 rot="5400000" flipH="1" flipV="1">
                <a:off x="5537353" y="3536157"/>
                <a:ext cx="641354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>
                <a:off x="4928753" y="2571744"/>
                <a:ext cx="939594" cy="64294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Прямая соединительная линия 73"/>
              <p:cNvCxnSpPr/>
              <p:nvPr/>
            </p:nvCxnSpPr>
            <p:spPr>
              <a:xfrm rot="10800000" flipV="1">
                <a:off x="4071692" y="3857628"/>
                <a:ext cx="1785545" cy="64294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единительная линия 74"/>
              <p:cNvCxnSpPr/>
              <p:nvPr/>
            </p:nvCxnSpPr>
            <p:spPr>
              <a:xfrm>
                <a:off x="3000364" y="4214818"/>
                <a:ext cx="1428436" cy="928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Полилиния 75"/>
              <p:cNvSpPr/>
              <p:nvPr/>
            </p:nvSpPr>
            <p:spPr>
              <a:xfrm>
                <a:off x="4414842" y="2709533"/>
                <a:ext cx="1293528" cy="782642"/>
              </a:xfrm>
              <a:custGeom>
                <a:avLst/>
                <a:gdLst>
                  <a:gd name="connsiteX0" fmla="*/ 704180 w 1294395"/>
                  <a:gd name="connsiteY0" fmla="*/ 16446 h 782832"/>
                  <a:gd name="connsiteX1" fmla="*/ 691023 w 1294395"/>
                  <a:gd name="connsiteY1" fmla="*/ 3289 h 782832"/>
                  <a:gd name="connsiteX2" fmla="*/ 681156 w 1294395"/>
                  <a:gd name="connsiteY2" fmla="*/ 0 h 782832"/>
                  <a:gd name="connsiteX3" fmla="*/ 651553 w 1294395"/>
                  <a:gd name="connsiteY3" fmla="*/ 3289 h 782832"/>
                  <a:gd name="connsiteX4" fmla="*/ 644975 w 1294395"/>
                  <a:gd name="connsiteY4" fmla="*/ 9868 h 782832"/>
                  <a:gd name="connsiteX5" fmla="*/ 635107 w 1294395"/>
                  <a:gd name="connsiteY5" fmla="*/ 13157 h 782832"/>
                  <a:gd name="connsiteX6" fmla="*/ 625239 w 1294395"/>
                  <a:gd name="connsiteY6" fmla="*/ 19736 h 782832"/>
                  <a:gd name="connsiteX7" fmla="*/ 608793 w 1294395"/>
                  <a:gd name="connsiteY7" fmla="*/ 36182 h 782832"/>
                  <a:gd name="connsiteX8" fmla="*/ 585769 w 1294395"/>
                  <a:gd name="connsiteY8" fmla="*/ 55917 h 782832"/>
                  <a:gd name="connsiteX9" fmla="*/ 579190 w 1294395"/>
                  <a:gd name="connsiteY9" fmla="*/ 62495 h 782832"/>
                  <a:gd name="connsiteX10" fmla="*/ 559455 w 1294395"/>
                  <a:gd name="connsiteY10" fmla="*/ 85520 h 782832"/>
                  <a:gd name="connsiteX11" fmla="*/ 549587 w 1294395"/>
                  <a:gd name="connsiteY11" fmla="*/ 88809 h 782832"/>
                  <a:gd name="connsiteX12" fmla="*/ 536431 w 1294395"/>
                  <a:gd name="connsiteY12" fmla="*/ 98677 h 782832"/>
                  <a:gd name="connsiteX13" fmla="*/ 526563 w 1294395"/>
                  <a:gd name="connsiteY13" fmla="*/ 105255 h 782832"/>
                  <a:gd name="connsiteX14" fmla="*/ 516695 w 1294395"/>
                  <a:gd name="connsiteY14" fmla="*/ 115123 h 782832"/>
                  <a:gd name="connsiteX15" fmla="*/ 503539 w 1294395"/>
                  <a:gd name="connsiteY15" fmla="*/ 124990 h 782832"/>
                  <a:gd name="connsiteX16" fmla="*/ 493671 w 1294395"/>
                  <a:gd name="connsiteY16" fmla="*/ 131569 h 782832"/>
                  <a:gd name="connsiteX17" fmla="*/ 477225 w 1294395"/>
                  <a:gd name="connsiteY17" fmla="*/ 148015 h 782832"/>
                  <a:gd name="connsiteX18" fmla="*/ 470646 w 1294395"/>
                  <a:gd name="connsiteY18" fmla="*/ 154593 h 782832"/>
                  <a:gd name="connsiteX19" fmla="*/ 464068 w 1294395"/>
                  <a:gd name="connsiteY19" fmla="*/ 164461 h 782832"/>
                  <a:gd name="connsiteX20" fmla="*/ 447622 w 1294395"/>
                  <a:gd name="connsiteY20" fmla="*/ 180907 h 782832"/>
                  <a:gd name="connsiteX21" fmla="*/ 434465 w 1294395"/>
                  <a:gd name="connsiteY21" fmla="*/ 200642 h 782832"/>
                  <a:gd name="connsiteX22" fmla="*/ 398284 w 1294395"/>
                  <a:gd name="connsiteY22" fmla="*/ 236823 h 782832"/>
                  <a:gd name="connsiteX23" fmla="*/ 381838 w 1294395"/>
                  <a:gd name="connsiteY23" fmla="*/ 253269 h 782832"/>
                  <a:gd name="connsiteX24" fmla="*/ 375259 w 1294395"/>
                  <a:gd name="connsiteY24" fmla="*/ 259848 h 782832"/>
                  <a:gd name="connsiteX25" fmla="*/ 365392 w 1294395"/>
                  <a:gd name="connsiteY25" fmla="*/ 263137 h 782832"/>
                  <a:gd name="connsiteX26" fmla="*/ 342367 w 1294395"/>
                  <a:gd name="connsiteY26" fmla="*/ 279583 h 782832"/>
                  <a:gd name="connsiteX27" fmla="*/ 335789 w 1294395"/>
                  <a:gd name="connsiteY27" fmla="*/ 289451 h 782832"/>
                  <a:gd name="connsiteX28" fmla="*/ 319343 w 1294395"/>
                  <a:gd name="connsiteY28" fmla="*/ 302607 h 782832"/>
                  <a:gd name="connsiteX29" fmla="*/ 309475 w 1294395"/>
                  <a:gd name="connsiteY29" fmla="*/ 305897 h 782832"/>
                  <a:gd name="connsiteX30" fmla="*/ 299608 w 1294395"/>
                  <a:gd name="connsiteY30" fmla="*/ 312475 h 782832"/>
                  <a:gd name="connsiteX31" fmla="*/ 293029 w 1294395"/>
                  <a:gd name="connsiteY31" fmla="*/ 319054 h 782832"/>
                  <a:gd name="connsiteX32" fmla="*/ 283162 w 1294395"/>
                  <a:gd name="connsiteY32" fmla="*/ 322343 h 782832"/>
                  <a:gd name="connsiteX33" fmla="*/ 276583 w 1294395"/>
                  <a:gd name="connsiteY33" fmla="*/ 328921 h 782832"/>
                  <a:gd name="connsiteX34" fmla="*/ 253559 w 1294395"/>
                  <a:gd name="connsiteY34" fmla="*/ 338789 h 782832"/>
                  <a:gd name="connsiteX35" fmla="*/ 237113 w 1294395"/>
                  <a:gd name="connsiteY35" fmla="*/ 355235 h 782832"/>
                  <a:gd name="connsiteX36" fmla="*/ 207510 w 1294395"/>
                  <a:gd name="connsiteY36" fmla="*/ 384838 h 782832"/>
                  <a:gd name="connsiteX37" fmla="*/ 200931 w 1294395"/>
                  <a:gd name="connsiteY37" fmla="*/ 391416 h 782832"/>
                  <a:gd name="connsiteX38" fmla="*/ 194353 w 1294395"/>
                  <a:gd name="connsiteY38" fmla="*/ 397995 h 782832"/>
                  <a:gd name="connsiteX39" fmla="*/ 174618 w 1294395"/>
                  <a:gd name="connsiteY39" fmla="*/ 411151 h 782832"/>
                  <a:gd name="connsiteX40" fmla="*/ 161461 w 1294395"/>
                  <a:gd name="connsiteY40" fmla="*/ 427597 h 782832"/>
                  <a:gd name="connsiteX41" fmla="*/ 145015 w 1294395"/>
                  <a:gd name="connsiteY41" fmla="*/ 444043 h 782832"/>
                  <a:gd name="connsiteX42" fmla="*/ 138436 w 1294395"/>
                  <a:gd name="connsiteY42" fmla="*/ 450622 h 782832"/>
                  <a:gd name="connsiteX43" fmla="*/ 128569 w 1294395"/>
                  <a:gd name="connsiteY43" fmla="*/ 460489 h 782832"/>
                  <a:gd name="connsiteX44" fmla="*/ 118701 w 1294395"/>
                  <a:gd name="connsiteY44" fmla="*/ 476936 h 782832"/>
                  <a:gd name="connsiteX45" fmla="*/ 115412 w 1294395"/>
                  <a:gd name="connsiteY45" fmla="*/ 486803 h 782832"/>
                  <a:gd name="connsiteX46" fmla="*/ 108833 w 1294395"/>
                  <a:gd name="connsiteY46" fmla="*/ 493382 h 782832"/>
                  <a:gd name="connsiteX47" fmla="*/ 89098 w 1294395"/>
                  <a:gd name="connsiteY47" fmla="*/ 503249 h 782832"/>
                  <a:gd name="connsiteX48" fmla="*/ 82520 w 1294395"/>
                  <a:gd name="connsiteY48" fmla="*/ 509828 h 782832"/>
                  <a:gd name="connsiteX49" fmla="*/ 79231 w 1294395"/>
                  <a:gd name="connsiteY49" fmla="*/ 519695 h 782832"/>
                  <a:gd name="connsiteX50" fmla="*/ 59495 w 1294395"/>
                  <a:gd name="connsiteY50" fmla="*/ 532852 h 782832"/>
                  <a:gd name="connsiteX51" fmla="*/ 52917 w 1294395"/>
                  <a:gd name="connsiteY51" fmla="*/ 539431 h 782832"/>
                  <a:gd name="connsiteX52" fmla="*/ 33182 w 1294395"/>
                  <a:gd name="connsiteY52" fmla="*/ 552587 h 782832"/>
                  <a:gd name="connsiteX53" fmla="*/ 16736 w 1294395"/>
                  <a:gd name="connsiteY53" fmla="*/ 562455 h 782832"/>
                  <a:gd name="connsiteX54" fmla="*/ 13446 w 1294395"/>
                  <a:gd name="connsiteY54" fmla="*/ 572323 h 782832"/>
                  <a:gd name="connsiteX55" fmla="*/ 6868 w 1294395"/>
                  <a:gd name="connsiteY55" fmla="*/ 605215 h 782832"/>
                  <a:gd name="connsiteX56" fmla="*/ 290 w 1294395"/>
                  <a:gd name="connsiteY56" fmla="*/ 615082 h 782832"/>
                  <a:gd name="connsiteX57" fmla="*/ 3579 w 1294395"/>
                  <a:gd name="connsiteY57" fmla="*/ 631528 h 782832"/>
                  <a:gd name="connsiteX58" fmla="*/ 16736 w 1294395"/>
                  <a:gd name="connsiteY58" fmla="*/ 634818 h 782832"/>
                  <a:gd name="connsiteX59" fmla="*/ 135147 w 1294395"/>
                  <a:gd name="connsiteY59" fmla="*/ 638107 h 782832"/>
                  <a:gd name="connsiteX60" fmla="*/ 145015 w 1294395"/>
                  <a:gd name="connsiteY60" fmla="*/ 644685 h 782832"/>
                  <a:gd name="connsiteX61" fmla="*/ 154882 w 1294395"/>
                  <a:gd name="connsiteY61" fmla="*/ 647974 h 782832"/>
                  <a:gd name="connsiteX62" fmla="*/ 164750 w 1294395"/>
                  <a:gd name="connsiteY62" fmla="*/ 657842 h 782832"/>
                  <a:gd name="connsiteX63" fmla="*/ 184485 w 1294395"/>
                  <a:gd name="connsiteY63" fmla="*/ 667710 h 782832"/>
                  <a:gd name="connsiteX64" fmla="*/ 191064 w 1294395"/>
                  <a:gd name="connsiteY64" fmla="*/ 674288 h 782832"/>
                  <a:gd name="connsiteX65" fmla="*/ 207510 w 1294395"/>
                  <a:gd name="connsiteY65" fmla="*/ 687445 h 782832"/>
                  <a:gd name="connsiteX66" fmla="*/ 214088 w 1294395"/>
                  <a:gd name="connsiteY66" fmla="*/ 697313 h 782832"/>
                  <a:gd name="connsiteX67" fmla="*/ 233823 w 1294395"/>
                  <a:gd name="connsiteY67" fmla="*/ 703891 h 782832"/>
                  <a:gd name="connsiteX68" fmla="*/ 270005 w 1294395"/>
                  <a:gd name="connsiteY68" fmla="*/ 720337 h 782832"/>
                  <a:gd name="connsiteX69" fmla="*/ 283162 w 1294395"/>
                  <a:gd name="connsiteY69" fmla="*/ 726915 h 782832"/>
                  <a:gd name="connsiteX70" fmla="*/ 309475 w 1294395"/>
                  <a:gd name="connsiteY70" fmla="*/ 736783 h 782832"/>
                  <a:gd name="connsiteX71" fmla="*/ 319343 w 1294395"/>
                  <a:gd name="connsiteY71" fmla="*/ 743361 h 782832"/>
                  <a:gd name="connsiteX72" fmla="*/ 339078 w 1294395"/>
                  <a:gd name="connsiteY72" fmla="*/ 746651 h 782832"/>
                  <a:gd name="connsiteX73" fmla="*/ 352235 w 1294395"/>
                  <a:gd name="connsiteY73" fmla="*/ 753229 h 782832"/>
                  <a:gd name="connsiteX74" fmla="*/ 385127 w 1294395"/>
                  <a:gd name="connsiteY74" fmla="*/ 766386 h 782832"/>
                  <a:gd name="connsiteX75" fmla="*/ 424598 w 1294395"/>
                  <a:gd name="connsiteY75" fmla="*/ 782832 h 782832"/>
                  <a:gd name="connsiteX76" fmla="*/ 483803 w 1294395"/>
                  <a:gd name="connsiteY76" fmla="*/ 779543 h 782832"/>
                  <a:gd name="connsiteX77" fmla="*/ 510117 w 1294395"/>
                  <a:gd name="connsiteY77" fmla="*/ 749940 h 782832"/>
                  <a:gd name="connsiteX78" fmla="*/ 519985 w 1294395"/>
                  <a:gd name="connsiteY78" fmla="*/ 746651 h 782832"/>
                  <a:gd name="connsiteX79" fmla="*/ 546298 w 1294395"/>
                  <a:gd name="connsiteY79" fmla="*/ 749940 h 782832"/>
                  <a:gd name="connsiteX80" fmla="*/ 562744 w 1294395"/>
                  <a:gd name="connsiteY80" fmla="*/ 753229 h 782832"/>
                  <a:gd name="connsiteX81" fmla="*/ 625239 w 1294395"/>
                  <a:gd name="connsiteY81" fmla="*/ 749940 h 782832"/>
                  <a:gd name="connsiteX82" fmla="*/ 694313 w 1294395"/>
                  <a:gd name="connsiteY82" fmla="*/ 743361 h 782832"/>
                  <a:gd name="connsiteX83" fmla="*/ 714048 w 1294395"/>
                  <a:gd name="connsiteY83" fmla="*/ 736783 h 782832"/>
                  <a:gd name="connsiteX84" fmla="*/ 746940 w 1294395"/>
                  <a:gd name="connsiteY84" fmla="*/ 726915 h 782832"/>
                  <a:gd name="connsiteX85" fmla="*/ 769964 w 1294395"/>
                  <a:gd name="connsiteY85" fmla="*/ 717048 h 782832"/>
                  <a:gd name="connsiteX86" fmla="*/ 776543 w 1294395"/>
                  <a:gd name="connsiteY86" fmla="*/ 710469 h 782832"/>
                  <a:gd name="connsiteX87" fmla="*/ 786410 w 1294395"/>
                  <a:gd name="connsiteY87" fmla="*/ 703891 h 782832"/>
                  <a:gd name="connsiteX88" fmla="*/ 799567 w 1294395"/>
                  <a:gd name="connsiteY88" fmla="*/ 690734 h 782832"/>
                  <a:gd name="connsiteX89" fmla="*/ 819303 w 1294395"/>
                  <a:gd name="connsiteY89" fmla="*/ 670999 h 782832"/>
                  <a:gd name="connsiteX90" fmla="*/ 825881 w 1294395"/>
                  <a:gd name="connsiteY90" fmla="*/ 664420 h 782832"/>
                  <a:gd name="connsiteX91" fmla="*/ 845616 w 1294395"/>
                  <a:gd name="connsiteY91" fmla="*/ 651264 h 782832"/>
                  <a:gd name="connsiteX92" fmla="*/ 868641 w 1294395"/>
                  <a:gd name="connsiteY92" fmla="*/ 628239 h 782832"/>
                  <a:gd name="connsiteX93" fmla="*/ 888376 w 1294395"/>
                  <a:gd name="connsiteY93" fmla="*/ 611793 h 782832"/>
                  <a:gd name="connsiteX94" fmla="*/ 908111 w 1294395"/>
                  <a:gd name="connsiteY94" fmla="*/ 598636 h 782832"/>
                  <a:gd name="connsiteX95" fmla="*/ 921268 w 1294395"/>
                  <a:gd name="connsiteY95" fmla="*/ 588769 h 782832"/>
                  <a:gd name="connsiteX96" fmla="*/ 944292 w 1294395"/>
                  <a:gd name="connsiteY96" fmla="*/ 578901 h 782832"/>
                  <a:gd name="connsiteX97" fmla="*/ 960739 w 1294395"/>
                  <a:gd name="connsiteY97" fmla="*/ 575612 h 782832"/>
                  <a:gd name="connsiteX98" fmla="*/ 977185 w 1294395"/>
                  <a:gd name="connsiteY98" fmla="*/ 562455 h 782832"/>
                  <a:gd name="connsiteX99" fmla="*/ 987052 w 1294395"/>
                  <a:gd name="connsiteY99" fmla="*/ 555877 h 782832"/>
                  <a:gd name="connsiteX100" fmla="*/ 1013366 w 1294395"/>
                  <a:gd name="connsiteY100" fmla="*/ 536141 h 782832"/>
                  <a:gd name="connsiteX101" fmla="*/ 1033101 w 1294395"/>
                  <a:gd name="connsiteY101" fmla="*/ 529563 h 782832"/>
                  <a:gd name="connsiteX102" fmla="*/ 1092307 w 1294395"/>
                  <a:gd name="connsiteY102" fmla="*/ 536141 h 782832"/>
                  <a:gd name="connsiteX103" fmla="*/ 1102175 w 1294395"/>
                  <a:gd name="connsiteY103" fmla="*/ 539431 h 782832"/>
                  <a:gd name="connsiteX104" fmla="*/ 1125199 w 1294395"/>
                  <a:gd name="connsiteY104" fmla="*/ 542720 h 782832"/>
                  <a:gd name="connsiteX105" fmla="*/ 1138356 w 1294395"/>
                  <a:gd name="connsiteY105" fmla="*/ 555877 h 782832"/>
                  <a:gd name="connsiteX106" fmla="*/ 1148223 w 1294395"/>
                  <a:gd name="connsiteY106" fmla="*/ 559166 h 782832"/>
                  <a:gd name="connsiteX107" fmla="*/ 1217297 w 1294395"/>
                  <a:gd name="connsiteY107" fmla="*/ 562455 h 782832"/>
                  <a:gd name="connsiteX108" fmla="*/ 1263346 w 1294395"/>
                  <a:gd name="connsiteY108" fmla="*/ 562455 h 782832"/>
                  <a:gd name="connsiteX109" fmla="*/ 1283081 w 1294395"/>
                  <a:gd name="connsiteY109" fmla="*/ 555877 h 782832"/>
                  <a:gd name="connsiteX110" fmla="*/ 1286370 w 1294395"/>
                  <a:gd name="connsiteY110" fmla="*/ 526274 h 782832"/>
                  <a:gd name="connsiteX111" fmla="*/ 1273213 w 1294395"/>
                  <a:gd name="connsiteY111" fmla="*/ 499960 h 782832"/>
                  <a:gd name="connsiteX112" fmla="*/ 1263346 w 1294395"/>
                  <a:gd name="connsiteY112" fmla="*/ 493382 h 782832"/>
                  <a:gd name="connsiteX113" fmla="*/ 1256767 w 1294395"/>
                  <a:gd name="connsiteY113" fmla="*/ 483514 h 782832"/>
                  <a:gd name="connsiteX114" fmla="*/ 1250189 w 1294395"/>
                  <a:gd name="connsiteY114" fmla="*/ 470357 h 782832"/>
                  <a:gd name="connsiteX115" fmla="*/ 1227164 w 1294395"/>
                  <a:gd name="connsiteY115" fmla="*/ 444043 h 782832"/>
                  <a:gd name="connsiteX116" fmla="*/ 1210718 w 1294395"/>
                  <a:gd name="connsiteY116" fmla="*/ 430887 h 782832"/>
                  <a:gd name="connsiteX117" fmla="*/ 1184405 w 1294395"/>
                  <a:gd name="connsiteY117" fmla="*/ 407862 h 782832"/>
                  <a:gd name="connsiteX118" fmla="*/ 1177826 w 1294395"/>
                  <a:gd name="connsiteY118" fmla="*/ 397995 h 782832"/>
                  <a:gd name="connsiteX119" fmla="*/ 1167959 w 1294395"/>
                  <a:gd name="connsiteY119" fmla="*/ 391416 h 782832"/>
                  <a:gd name="connsiteX120" fmla="*/ 1161380 w 1294395"/>
                  <a:gd name="connsiteY120" fmla="*/ 384838 h 782832"/>
                  <a:gd name="connsiteX121" fmla="*/ 1151513 w 1294395"/>
                  <a:gd name="connsiteY121" fmla="*/ 378259 h 782832"/>
                  <a:gd name="connsiteX122" fmla="*/ 1135067 w 1294395"/>
                  <a:gd name="connsiteY122" fmla="*/ 368392 h 782832"/>
                  <a:gd name="connsiteX123" fmla="*/ 1121910 w 1294395"/>
                  <a:gd name="connsiteY123" fmla="*/ 358524 h 782832"/>
                  <a:gd name="connsiteX124" fmla="*/ 1115331 w 1294395"/>
                  <a:gd name="connsiteY124" fmla="*/ 351946 h 782832"/>
                  <a:gd name="connsiteX125" fmla="*/ 1095596 w 1294395"/>
                  <a:gd name="connsiteY125" fmla="*/ 338789 h 782832"/>
                  <a:gd name="connsiteX126" fmla="*/ 1079150 w 1294395"/>
                  <a:gd name="connsiteY126" fmla="*/ 325632 h 782832"/>
                  <a:gd name="connsiteX127" fmla="*/ 1069282 w 1294395"/>
                  <a:gd name="connsiteY127" fmla="*/ 322343 h 782832"/>
                  <a:gd name="connsiteX128" fmla="*/ 1059415 w 1294395"/>
                  <a:gd name="connsiteY128" fmla="*/ 315764 h 782832"/>
                  <a:gd name="connsiteX129" fmla="*/ 1052836 w 1294395"/>
                  <a:gd name="connsiteY129" fmla="*/ 309186 h 782832"/>
                  <a:gd name="connsiteX130" fmla="*/ 1042969 w 1294395"/>
                  <a:gd name="connsiteY130" fmla="*/ 305897 h 782832"/>
                  <a:gd name="connsiteX131" fmla="*/ 1026523 w 1294395"/>
                  <a:gd name="connsiteY131" fmla="*/ 296029 h 782832"/>
                  <a:gd name="connsiteX132" fmla="*/ 1010077 w 1294395"/>
                  <a:gd name="connsiteY132" fmla="*/ 286161 h 782832"/>
                  <a:gd name="connsiteX133" fmla="*/ 993631 w 1294395"/>
                  <a:gd name="connsiteY133" fmla="*/ 273005 h 782832"/>
                  <a:gd name="connsiteX134" fmla="*/ 980474 w 1294395"/>
                  <a:gd name="connsiteY134" fmla="*/ 256559 h 782832"/>
                  <a:gd name="connsiteX135" fmla="*/ 960739 w 1294395"/>
                  <a:gd name="connsiteY135" fmla="*/ 246691 h 782832"/>
                  <a:gd name="connsiteX136" fmla="*/ 944292 w 1294395"/>
                  <a:gd name="connsiteY136" fmla="*/ 236823 h 782832"/>
                  <a:gd name="connsiteX137" fmla="*/ 924557 w 1294395"/>
                  <a:gd name="connsiteY137" fmla="*/ 226956 h 782832"/>
                  <a:gd name="connsiteX138" fmla="*/ 917979 w 1294395"/>
                  <a:gd name="connsiteY138" fmla="*/ 220377 h 782832"/>
                  <a:gd name="connsiteX139" fmla="*/ 908111 w 1294395"/>
                  <a:gd name="connsiteY139" fmla="*/ 217088 h 782832"/>
                  <a:gd name="connsiteX140" fmla="*/ 894954 w 1294395"/>
                  <a:gd name="connsiteY140" fmla="*/ 210510 h 782832"/>
                  <a:gd name="connsiteX141" fmla="*/ 875219 w 1294395"/>
                  <a:gd name="connsiteY141" fmla="*/ 194064 h 782832"/>
                  <a:gd name="connsiteX142" fmla="*/ 862062 w 1294395"/>
                  <a:gd name="connsiteY142" fmla="*/ 190774 h 782832"/>
                  <a:gd name="connsiteX143" fmla="*/ 842327 w 1294395"/>
                  <a:gd name="connsiteY143" fmla="*/ 177618 h 782832"/>
                  <a:gd name="connsiteX144" fmla="*/ 822592 w 1294395"/>
                  <a:gd name="connsiteY144" fmla="*/ 167750 h 782832"/>
                  <a:gd name="connsiteX145" fmla="*/ 816013 w 1294395"/>
                  <a:gd name="connsiteY145" fmla="*/ 157882 h 782832"/>
                  <a:gd name="connsiteX146" fmla="*/ 796278 w 1294395"/>
                  <a:gd name="connsiteY146" fmla="*/ 141436 h 782832"/>
                  <a:gd name="connsiteX147" fmla="*/ 789700 w 1294395"/>
                  <a:gd name="connsiteY147" fmla="*/ 131569 h 782832"/>
                  <a:gd name="connsiteX148" fmla="*/ 783121 w 1294395"/>
                  <a:gd name="connsiteY148" fmla="*/ 124990 h 782832"/>
                  <a:gd name="connsiteX149" fmla="*/ 776543 w 1294395"/>
                  <a:gd name="connsiteY149" fmla="*/ 115123 h 782832"/>
                  <a:gd name="connsiteX150" fmla="*/ 769964 w 1294395"/>
                  <a:gd name="connsiteY150" fmla="*/ 108544 h 782832"/>
                  <a:gd name="connsiteX151" fmla="*/ 763386 w 1294395"/>
                  <a:gd name="connsiteY151" fmla="*/ 98677 h 782832"/>
                  <a:gd name="connsiteX152" fmla="*/ 750229 w 1294395"/>
                  <a:gd name="connsiteY152" fmla="*/ 85520 h 782832"/>
                  <a:gd name="connsiteX153" fmla="*/ 746940 w 1294395"/>
                  <a:gd name="connsiteY153" fmla="*/ 75652 h 782832"/>
                  <a:gd name="connsiteX154" fmla="*/ 737072 w 1294395"/>
                  <a:gd name="connsiteY154" fmla="*/ 69074 h 782832"/>
                  <a:gd name="connsiteX155" fmla="*/ 730494 w 1294395"/>
                  <a:gd name="connsiteY155" fmla="*/ 62495 h 782832"/>
                  <a:gd name="connsiteX156" fmla="*/ 717337 w 1294395"/>
                  <a:gd name="connsiteY156" fmla="*/ 46049 h 782832"/>
                  <a:gd name="connsiteX157" fmla="*/ 710759 w 1294395"/>
                  <a:gd name="connsiteY157" fmla="*/ 26314 h 782832"/>
                  <a:gd name="connsiteX158" fmla="*/ 707469 w 1294395"/>
                  <a:gd name="connsiteY158" fmla="*/ 16446 h 782832"/>
                  <a:gd name="connsiteX159" fmla="*/ 704180 w 1294395"/>
                  <a:gd name="connsiteY159" fmla="*/ 16446 h 782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</a:cxnLst>
                <a:rect l="l" t="t" r="r" b="b"/>
                <a:pathLst>
                  <a:path w="1294395" h="782832">
                    <a:moveTo>
                      <a:pt x="704180" y="16446"/>
                    </a:moveTo>
                    <a:cubicBezTo>
                      <a:pt x="677870" y="7676"/>
                      <a:pt x="708565" y="20831"/>
                      <a:pt x="691023" y="3289"/>
                    </a:cubicBezTo>
                    <a:cubicBezTo>
                      <a:pt x="688572" y="838"/>
                      <a:pt x="684445" y="1096"/>
                      <a:pt x="681156" y="0"/>
                    </a:cubicBezTo>
                    <a:cubicBezTo>
                      <a:pt x="671288" y="1096"/>
                      <a:pt x="661132" y="677"/>
                      <a:pt x="651553" y="3289"/>
                    </a:cubicBezTo>
                    <a:cubicBezTo>
                      <a:pt x="648561" y="4105"/>
                      <a:pt x="647634" y="8272"/>
                      <a:pt x="644975" y="9868"/>
                    </a:cubicBezTo>
                    <a:cubicBezTo>
                      <a:pt x="642002" y="11652"/>
                      <a:pt x="638396" y="12061"/>
                      <a:pt x="635107" y="13157"/>
                    </a:cubicBezTo>
                    <a:cubicBezTo>
                      <a:pt x="631818" y="15350"/>
                      <a:pt x="628214" y="17133"/>
                      <a:pt x="625239" y="19736"/>
                    </a:cubicBezTo>
                    <a:cubicBezTo>
                      <a:pt x="619405" y="24841"/>
                      <a:pt x="615244" y="31882"/>
                      <a:pt x="608793" y="36182"/>
                    </a:cubicBezTo>
                    <a:cubicBezTo>
                      <a:pt x="593764" y="46201"/>
                      <a:pt x="601724" y="39963"/>
                      <a:pt x="585769" y="55917"/>
                    </a:cubicBezTo>
                    <a:cubicBezTo>
                      <a:pt x="583576" y="58110"/>
                      <a:pt x="580910" y="59915"/>
                      <a:pt x="579190" y="62495"/>
                    </a:cubicBezTo>
                    <a:cubicBezTo>
                      <a:pt x="574981" y="68809"/>
                      <a:pt x="566293" y="83241"/>
                      <a:pt x="559455" y="85520"/>
                    </a:cubicBezTo>
                    <a:lnTo>
                      <a:pt x="549587" y="88809"/>
                    </a:lnTo>
                    <a:cubicBezTo>
                      <a:pt x="545202" y="92098"/>
                      <a:pt x="540892" y="95491"/>
                      <a:pt x="536431" y="98677"/>
                    </a:cubicBezTo>
                    <a:cubicBezTo>
                      <a:pt x="533214" y="100975"/>
                      <a:pt x="529600" y="102724"/>
                      <a:pt x="526563" y="105255"/>
                    </a:cubicBezTo>
                    <a:cubicBezTo>
                      <a:pt x="522989" y="108233"/>
                      <a:pt x="520227" y="112096"/>
                      <a:pt x="516695" y="115123"/>
                    </a:cubicBezTo>
                    <a:cubicBezTo>
                      <a:pt x="512533" y="118690"/>
                      <a:pt x="508000" y="121804"/>
                      <a:pt x="503539" y="124990"/>
                    </a:cubicBezTo>
                    <a:cubicBezTo>
                      <a:pt x="500322" y="127288"/>
                      <a:pt x="496646" y="128966"/>
                      <a:pt x="493671" y="131569"/>
                    </a:cubicBezTo>
                    <a:cubicBezTo>
                      <a:pt x="487837" y="136674"/>
                      <a:pt x="482707" y="142533"/>
                      <a:pt x="477225" y="148015"/>
                    </a:cubicBezTo>
                    <a:cubicBezTo>
                      <a:pt x="475032" y="150208"/>
                      <a:pt x="472366" y="152013"/>
                      <a:pt x="470646" y="154593"/>
                    </a:cubicBezTo>
                    <a:cubicBezTo>
                      <a:pt x="468453" y="157882"/>
                      <a:pt x="466671" y="161486"/>
                      <a:pt x="464068" y="164461"/>
                    </a:cubicBezTo>
                    <a:cubicBezTo>
                      <a:pt x="458963" y="170296"/>
                      <a:pt x="451923" y="174456"/>
                      <a:pt x="447622" y="180907"/>
                    </a:cubicBezTo>
                    <a:cubicBezTo>
                      <a:pt x="443236" y="187485"/>
                      <a:pt x="440056" y="195051"/>
                      <a:pt x="434465" y="200642"/>
                    </a:cubicBezTo>
                    <a:lnTo>
                      <a:pt x="398284" y="236823"/>
                    </a:lnTo>
                    <a:lnTo>
                      <a:pt x="381838" y="253269"/>
                    </a:lnTo>
                    <a:cubicBezTo>
                      <a:pt x="379645" y="255462"/>
                      <a:pt x="378201" y="258867"/>
                      <a:pt x="375259" y="259848"/>
                    </a:cubicBezTo>
                    <a:lnTo>
                      <a:pt x="365392" y="263137"/>
                    </a:lnTo>
                    <a:cubicBezTo>
                      <a:pt x="349783" y="278746"/>
                      <a:pt x="358119" y="274333"/>
                      <a:pt x="342367" y="279583"/>
                    </a:cubicBezTo>
                    <a:cubicBezTo>
                      <a:pt x="340174" y="282872"/>
                      <a:pt x="338259" y="286364"/>
                      <a:pt x="335789" y="289451"/>
                    </a:cubicBezTo>
                    <a:cubicBezTo>
                      <a:pt x="331711" y="294548"/>
                      <a:pt x="325039" y="299759"/>
                      <a:pt x="319343" y="302607"/>
                    </a:cubicBezTo>
                    <a:cubicBezTo>
                      <a:pt x="316242" y="304158"/>
                      <a:pt x="312576" y="304346"/>
                      <a:pt x="309475" y="305897"/>
                    </a:cubicBezTo>
                    <a:cubicBezTo>
                      <a:pt x="305939" y="307665"/>
                      <a:pt x="302695" y="310006"/>
                      <a:pt x="299608" y="312475"/>
                    </a:cubicBezTo>
                    <a:cubicBezTo>
                      <a:pt x="297186" y="314412"/>
                      <a:pt x="295688" y="317458"/>
                      <a:pt x="293029" y="319054"/>
                    </a:cubicBezTo>
                    <a:cubicBezTo>
                      <a:pt x="290056" y="320838"/>
                      <a:pt x="286451" y="321247"/>
                      <a:pt x="283162" y="322343"/>
                    </a:cubicBezTo>
                    <a:cubicBezTo>
                      <a:pt x="280969" y="324536"/>
                      <a:pt x="279357" y="327534"/>
                      <a:pt x="276583" y="328921"/>
                    </a:cubicBezTo>
                    <a:cubicBezTo>
                      <a:pt x="256921" y="338751"/>
                      <a:pt x="269522" y="324821"/>
                      <a:pt x="253559" y="338789"/>
                    </a:cubicBezTo>
                    <a:cubicBezTo>
                      <a:pt x="247725" y="343894"/>
                      <a:pt x="242595" y="349753"/>
                      <a:pt x="237113" y="355235"/>
                    </a:cubicBezTo>
                    <a:lnTo>
                      <a:pt x="207510" y="384838"/>
                    </a:lnTo>
                    <a:lnTo>
                      <a:pt x="200931" y="391416"/>
                    </a:lnTo>
                    <a:cubicBezTo>
                      <a:pt x="198738" y="393609"/>
                      <a:pt x="196933" y="396275"/>
                      <a:pt x="194353" y="397995"/>
                    </a:cubicBezTo>
                    <a:cubicBezTo>
                      <a:pt x="187775" y="402380"/>
                      <a:pt x="180208" y="405561"/>
                      <a:pt x="174618" y="411151"/>
                    </a:cubicBezTo>
                    <a:cubicBezTo>
                      <a:pt x="148966" y="436803"/>
                      <a:pt x="190506" y="394402"/>
                      <a:pt x="161461" y="427597"/>
                    </a:cubicBezTo>
                    <a:cubicBezTo>
                      <a:pt x="156356" y="433432"/>
                      <a:pt x="150497" y="438561"/>
                      <a:pt x="145015" y="444043"/>
                    </a:cubicBezTo>
                    <a:lnTo>
                      <a:pt x="138436" y="450622"/>
                    </a:lnTo>
                    <a:lnTo>
                      <a:pt x="128569" y="460489"/>
                    </a:lnTo>
                    <a:cubicBezTo>
                      <a:pt x="119253" y="488439"/>
                      <a:pt x="132245" y="454363"/>
                      <a:pt x="118701" y="476936"/>
                    </a:cubicBezTo>
                    <a:cubicBezTo>
                      <a:pt x="116917" y="479909"/>
                      <a:pt x="117196" y="483830"/>
                      <a:pt x="115412" y="486803"/>
                    </a:cubicBezTo>
                    <a:cubicBezTo>
                      <a:pt x="113816" y="489462"/>
                      <a:pt x="111255" y="491445"/>
                      <a:pt x="108833" y="493382"/>
                    </a:cubicBezTo>
                    <a:cubicBezTo>
                      <a:pt x="99724" y="500669"/>
                      <a:pt x="99520" y="499775"/>
                      <a:pt x="89098" y="503249"/>
                    </a:cubicBezTo>
                    <a:cubicBezTo>
                      <a:pt x="86905" y="505442"/>
                      <a:pt x="84115" y="507169"/>
                      <a:pt x="82520" y="509828"/>
                    </a:cubicBezTo>
                    <a:cubicBezTo>
                      <a:pt x="80736" y="512801"/>
                      <a:pt x="81683" y="517244"/>
                      <a:pt x="79231" y="519695"/>
                    </a:cubicBezTo>
                    <a:cubicBezTo>
                      <a:pt x="73640" y="525286"/>
                      <a:pt x="65085" y="527261"/>
                      <a:pt x="59495" y="532852"/>
                    </a:cubicBezTo>
                    <a:cubicBezTo>
                      <a:pt x="57302" y="535045"/>
                      <a:pt x="55398" y="537570"/>
                      <a:pt x="52917" y="539431"/>
                    </a:cubicBezTo>
                    <a:cubicBezTo>
                      <a:pt x="46592" y="544175"/>
                      <a:pt x="38772" y="546997"/>
                      <a:pt x="33182" y="552587"/>
                    </a:cubicBezTo>
                    <a:cubicBezTo>
                      <a:pt x="24152" y="561617"/>
                      <a:pt x="29545" y="558185"/>
                      <a:pt x="16736" y="562455"/>
                    </a:cubicBezTo>
                    <a:cubicBezTo>
                      <a:pt x="15639" y="565744"/>
                      <a:pt x="14126" y="568923"/>
                      <a:pt x="13446" y="572323"/>
                    </a:cubicBezTo>
                    <a:cubicBezTo>
                      <a:pt x="11426" y="582423"/>
                      <a:pt x="11822" y="595307"/>
                      <a:pt x="6868" y="605215"/>
                    </a:cubicBezTo>
                    <a:cubicBezTo>
                      <a:pt x="5100" y="608751"/>
                      <a:pt x="2483" y="611793"/>
                      <a:pt x="290" y="615082"/>
                    </a:cubicBezTo>
                    <a:cubicBezTo>
                      <a:pt x="1386" y="620564"/>
                      <a:pt x="0" y="627233"/>
                      <a:pt x="3579" y="631528"/>
                    </a:cubicBezTo>
                    <a:cubicBezTo>
                      <a:pt x="6473" y="635001"/>
                      <a:pt x="12221" y="634592"/>
                      <a:pt x="16736" y="634818"/>
                    </a:cubicBezTo>
                    <a:cubicBezTo>
                      <a:pt x="56172" y="636790"/>
                      <a:pt x="95677" y="637011"/>
                      <a:pt x="135147" y="638107"/>
                    </a:cubicBezTo>
                    <a:cubicBezTo>
                      <a:pt x="138436" y="640300"/>
                      <a:pt x="141479" y="642917"/>
                      <a:pt x="145015" y="644685"/>
                    </a:cubicBezTo>
                    <a:cubicBezTo>
                      <a:pt x="148116" y="646235"/>
                      <a:pt x="151997" y="646051"/>
                      <a:pt x="154882" y="647974"/>
                    </a:cubicBezTo>
                    <a:cubicBezTo>
                      <a:pt x="158753" y="650554"/>
                      <a:pt x="161176" y="654864"/>
                      <a:pt x="164750" y="657842"/>
                    </a:cubicBezTo>
                    <a:cubicBezTo>
                      <a:pt x="173250" y="664925"/>
                      <a:pt x="174598" y="664413"/>
                      <a:pt x="184485" y="667710"/>
                    </a:cubicBezTo>
                    <a:cubicBezTo>
                      <a:pt x="186678" y="669903"/>
                      <a:pt x="188642" y="672351"/>
                      <a:pt x="191064" y="674288"/>
                    </a:cubicBezTo>
                    <a:cubicBezTo>
                      <a:pt x="200560" y="681884"/>
                      <a:pt x="200452" y="678622"/>
                      <a:pt x="207510" y="687445"/>
                    </a:cubicBezTo>
                    <a:cubicBezTo>
                      <a:pt x="209979" y="690532"/>
                      <a:pt x="210736" y="695218"/>
                      <a:pt x="214088" y="697313"/>
                    </a:cubicBezTo>
                    <a:cubicBezTo>
                      <a:pt x="219968" y="700988"/>
                      <a:pt x="233823" y="703891"/>
                      <a:pt x="233823" y="703891"/>
                    </a:cubicBezTo>
                    <a:cubicBezTo>
                      <a:pt x="262959" y="727201"/>
                      <a:pt x="236236" y="710207"/>
                      <a:pt x="270005" y="720337"/>
                    </a:cubicBezTo>
                    <a:cubicBezTo>
                      <a:pt x="274701" y="721746"/>
                      <a:pt x="278655" y="724983"/>
                      <a:pt x="283162" y="726915"/>
                    </a:cubicBezTo>
                    <a:cubicBezTo>
                      <a:pt x="303077" y="735451"/>
                      <a:pt x="282236" y="723165"/>
                      <a:pt x="309475" y="736783"/>
                    </a:cubicBezTo>
                    <a:cubicBezTo>
                      <a:pt x="313011" y="738551"/>
                      <a:pt x="315593" y="742111"/>
                      <a:pt x="319343" y="743361"/>
                    </a:cubicBezTo>
                    <a:cubicBezTo>
                      <a:pt x="325670" y="745470"/>
                      <a:pt x="332500" y="745554"/>
                      <a:pt x="339078" y="746651"/>
                    </a:cubicBezTo>
                    <a:cubicBezTo>
                      <a:pt x="343464" y="748844"/>
                      <a:pt x="347728" y="751298"/>
                      <a:pt x="352235" y="753229"/>
                    </a:cubicBezTo>
                    <a:cubicBezTo>
                      <a:pt x="363089" y="757881"/>
                      <a:pt x="374565" y="761105"/>
                      <a:pt x="385127" y="766386"/>
                    </a:cubicBezTo>
                    <a:cubicBezTo>
                      <a:pt x="411064" y="779355"/>
                      <a:pt x="397884" y="773928"/>
                      <a:pt x="424598" y="782832"/>
                    </a:cubicBezTo>
                    <a:lnTo>
                      <a:pt x="483803" y="779543"/>
                    </a:lnTo>
                    <a:cubicBezTo>
                      <a:pt x="512988" y="771031"/>
                      <a:pt x="495551" y="761592"/>
                      <a:pt x="510117" y="749940"/>
                    </a:cubicBezTo>
                    <a:cubicBezTo>
                      <a:pt x="512825" y="747774"/>
                      <a:pt x="516696" y="747747"/>
                      <a:pt x="519985" y="746651"/>
                    </a:cubicBezTo>
                    <a:cubicBezTo>
                      <a:pt x="528756" y="747747"/>
                      <a:pt x="537562" y="748596"/>
                      <a:pt x="546298" y="749940"/>
                    </a:cubicBezTo>
                    <a:cubicBezTo>
                      <a:pt x="551824" y="750790"/>
                      <a:pt x="557153" y="753229"/>
                      <a:pt x="562744" y="753229"/>
                    </a:cubicBezTo>
                    <a:cubicBezTo>
                      <a:pt x="583604" y="753229"/>
                      <a:pt x="604407" y="751036"/>
                      <a:pt x="625239" y="749940"/>
                    </a:cubicBezTo>
                    <a:cubicBezTo>
                      <a:pt x="657523" y="739180"/>
                      <a:pt x="610754" y="753806"/>
                      <a:pt x="694313" y="743361"/>
                    </a:cubicBezTo>
                    <a:cubicBezTo>
                      <a:pt x="701194" y="742501"/>
                      <a:pt x="707321" y="738465"/>
                      <a:pt x="714048" y="736783"/>
                    </a:cubicBezTo>
                    <a:cubicBezTo>
                      <a:pt x="733936" y="731811"/>
                      <a:pt x="722910" y="734925"/>
                      <a:pt x="746940" y="726915"/>
                    </a:cubicBezTo>
                    <a:cubicBezTo>
                      <a:pt x="755713" y="723991"/>
                      <a:pt x="761833" y="722469"/>
                      <a:pt x="769964" y="717048"/>
                    </a:cubicBezTo>
                    <a:cubicBezTo>
                      <a:pt x="772544" y="715328"/>
                      <a:pt x="774121" y="712406"/>
                      <a:pt x="776543" y="710469"/>
                    </a:cubicBezTo>
                    <a:cubicBezTo>
                      <a:pt x="779630" y="708000"/>
                      <a:pt x="783409" y="706464"/>
                      <a:pt x="786410" y="703891"/>
                    </a:cubicBezTo>
                    <a:cubicBezTo>
                      <a:pt x="791119" y="699855"/>
                      <a:pt x="795181" y="695120"/>
                      <a:pt x="799567" y="690734"/>
                    </a:cubicBezTo>
                    <a:lnTo>
                      <a:pt x="819303" y="670999"/>
                    </a:lnTo>
                    <a:cubicBezTo>
                      <a:pt x="821496" y="668806"/>
                      <a:pt x="823301" y="666140"/>
                      <a:pt x="825881" y="664420"/>
                    </a:cubicBezTo>
                    <a:lnTo>
                      <a:pt x="845616" y="651264"/>
                    </a:lnTo>
                    <a:cubicBezTo>
                      <a:pt x="860696" y="628643"/>
                      <a:pt x="851272" y="634028"/>
                      <a:pt x="868641" y="628239"/>
                    </a:cubicBezTo>
                    <a:cubicBezTo>
                      <a:pt x="903895" y="604736"/>
                      <a:pt x="850392" y="641337"/>
                      <a:pt x="888376" y="611793"/>
                    </a:cubicBezTo>
                    <a:cubicBezTo>
                      <a:pt x="894617" y="606939"/>
                      <a:pt x="901786" y="603380"/>
                      <a:pt x="908111" y="598636"/>
                    </a:cubicBezTo>
                    <a:cubicBezTo>
                      <a:pt x="912497" y="595347"/>
                      <a:pt x="916619" y="591674"/>
                      <a:pt x="921268" y="588769"/>
                    </a:cubicBezTo>
                    <a:cubicBezTo>
                      <a:pt x="927545" y="584846"/>
                      <a:pt x="936830" y="580766"/>
                      <a:pt x="944292" y="578901"/>
                    </a:cubicBezTo>
                    <a:cubicBezTo>
                      <a:pt x="949716" y="577545"/>
                      <a:pt x="955257" y="576708"/>
                      <a:pt x="960739" y="575612"/>
                    </a:cubicBezTo>
                    <a:cubicBezTo>
                      <a:pt x="991122" y="555354"/>
                      <a:pt x="953740" y="581210"/>
                      <a:pt x="977185" y="562455"/>
                    </a:cubicBezTo>
                    <a:cubicBezTo>
                      <a:pt x="980272" y="559986"/>
                      <a:pt x="983965" y="558346"/>
                      <a:pt x="987052" y="555877"/>
                    </a:cubicBezTo>
                    <a:cubicBezTo>
                      <a:pt x="998184" y="546972"/>
                      <a:pt x="993697" y="542697"/>
                      <a:pt x="1013366" y="536141"/>
                    </a:cubicBezTo>
                    <a:lnTo>
                      <a:pt x="1033101" y="529563"/>
                    </a:lnTo>
                    <a:cubicBezTo>
                      <a:pt x="1060828" y="538804"/>
                      <a:pt x="1028945" y="529100"/>
                      <a:pt x="1092307" y="536141"/>
                    </a:cubicBezTo>
                    <a:cubicBezTo>
                      <a:pt x="1095753" y="536524"/>
                      <a:pt x="1098775" y="538751"/>
                      <a:pt x="1102175" y="539431"/>
                    </a:cubicBezTo>
                    <a:cubicBezTo>
                      <a:pt x="1109777" y="540952"/>
                      <a:pt x="1117524" y="541624"/>
                      <a:pt x="1125199" y="542720"/>
                    </a:cubicBezTo>
                    <a:cubicBezTo>
                      <a:pt x="1151512" y="551490"/>
                      <a:pt x="1120815" y="538335"/>
                      <a:pt x="1138356" y="555877"/>
                    </a:cubicBezTo>
                    <a:cubicBezTo>
                      <a:pt x="1140807" y="558329"/>
                      <a:pt x="1144768" y="558878"/>
                      <a:pt x="1148223" y="559166"/>
                    </a:cubicBezTo>
                    <a:cubicBezTo>
                      <a:pt x="1171194" y="561080"/>
                      <a:pt x="1194272" y="561359"/>
                      <a:pt x="1217297" y="562455"/>
                    </a:cubicBezTo>
                    <a:cubicBezTo>
                      <a:pt x="1236749" y="568939"/>
                      <a:pt x="1230363" y="568275"/>
                      <a:pt x="1263346" y="562455"/>
                    </a:cubicBezTo>
                    <a:cubicBezTo>
                      <a:pt x="1270175" y="561250"/>
                      <a:pt x="1283081" y="555877"/>
                      <a:pt x="1283081" y="555877"/>
                    </a:cubicBezTo>
                    <a:cubicBezTo>
                      <a:pt x="1294395" y="544561"/>
                      <a:pt x="1291961" y="550504"/>
                      <a:pt x="1286370" y="526274"/>
                    </a:cubicBezTo>
                    <a:cubicBezTo>
                      <a:pt x="1283116" y="512172"/>
                      <a:pt x="1282771" y="507606"/>
                      <a:pt x="1273213" y="499960"/>
                    </a:cubicBezTo>
                    <a:cubicBezTo>
                      <a:pt x="1270126" y="497491"/>
                      <a:pt x="1266635" y="495575"/>
                      <a:pt x="1263346" y="493382"/>
                    </a:cubicBezTo>
                    <a:cubicBezTo>
                      <a:pt x="1261153" y="490093"/>
                      <a:pt x="1258728" y="486946"/>
                      <a:pt x="1256767" y="483514"/>
                    </a:cubicBezTo>
                    <a:cubicBezTo>
                      <a:pt x="1254334" y="479257"/>
                      <a:pt x="1252788" y="474515"/>
                      <a:pt x="1250189" y="470357"/>
                    </a:cubicBezTo>
                    <a:cubicBezTo>
                      <a:pt x="1239174" y="452732"/>
                      <a:pt x="1241285" y="460518"/>
                      <a:pt x="1227164" y="444043"/>
                    </a:cubicBezTo>
                    <a:cubicBezTo>
                      <a:pt x="1215262" y="430158"/>
                      <a:pt x="1227319" y="436420"/>
                      <a:pt x="1210718" y="430887"/>
                    </a:cubicBezTo>
                    <a:cubicBezTo>
                      <a:pt x="1202636" y="424825"/>
                      <a:pt x="1190083" y="416378"/>
                      <a:pt x="1184405" y="407862"/>
                    </a:cubicBezTo>
                    <a:cubicBezTo>
                      <a:pt x="1182212" y="404573"/>
                      <a:pt x="1180621" y="400790"/>
                      <a:pt x="1177826" y="397995"/>
                    </a:cubicBezTo>
                    <a:cubicBezTo>
                      <a:pt x="1175031" y="395200"/>
                      <a:pt x="1171046" y="393885"/>
                      <a:pt x="1167959" y="391416"/>
                    </a:cubicBezTo>
                    <a:cubicBezTo>
                      <a:pt x="1165537" y="389479"/>
                      <a:pt x="1163802" y="386775"/>
                      <a:pt x="1161380" y="384838"/>
                    </a:cubicBezTo>
                    <a:cubicBezTo>
                      <a:pt x="1158293" y="382369"/>
                      <a:pt x="1154600" y="380728"/>
                      <a:pt x="1151513" y="378259"/>
                    </a:cubicBezTo>
                    <a:cubicBezTo>
                      <a:pt x="1138615" y="367941"/>
                      <a:pt x="1152199" y="374103"/>
                      <a:pt x="1135067" y="368392"/>
                    </a:cubicBezTo>
                    <a:cubicBezTo>
                      <a:pt x="1130681" y="365103"/>
                      <a:pt x="1126122" y="362033"/>
                      <a:pt x="1121910" y="358524"/>
                    </a:cubicBezTo>
                    <a:cubicBezTo>
                      <a:pt x="1119528" y="356539"/>
                      <a:pt x="1117812" y="353807"/>
                      <a:pt x="1115331" y="351946"/>
                    </a:cubicBezTo>
                    <a:cubicBezTo>
                      <a:pt x="1109006" y="347202"/>
                      <a:pt x="1101186" y="344380"/>
                      <a:pt x="1095596" y="338789"/>
                    </a:cubicBezTo>
                    <a:cubicBezTo>
                      <a:pt x="1089476" y="332668"/>
                      <a:pt x="1087451" y="329782"/>
                      <a:pt x="1079150" y="325632"/>
                    </a:cubicBezTo>
                    <a:cubicBezTo>
                      <a:pt x="1076049" y="324082"/>
                      <a:pt x="1072571" y="323439"/>
                      <a:pt x="1069282" y="322343"/>
                    </a:cubicBezTo>
                    <a:cubicBezTo>
                      <a:pt x="1065993" y="320150"/>
                      <a:pt x="1062502" y="318233"/>
                      <a:pt x="1059415" y="315764"/>
                    </a:cubicBezTo>
                    <a:cubicBezTo>
                      <a:pt x="1056993" y="313827"/>
                      <a:pt x="1055495" y="310781"/>
                      <a:pt x="1052836" y="309186"/>
                    </a:cubicBezTo>
                    <a:cubicBezTo>
                      <a:pt x="1049863" y="307402"/>
                      <a:pt x="1046258" y="306993"/>
                      <a:pt x="1042969" y="305897"/>
                    </a:cubicBezTo>
                    <a:cubicBezTo>
                      <a:pt x="1026301" y="289229"/>
                      <a:pt x="1047870" y="308836"/>
                      <a:pt x="1026523" y="296029"/>
                    </a:cubicBezTo>
                    <a:cubicBezTo>
                      <a:pt x="1003943" y="282482"/>
                      <a:pt x="1038034" y="295483"/>
                      <a:pt x="1010077" y="286161"/>
                    </a:cubicBezTo>
                    <a:cubicBezTo>
                      <a:pt x="994187" y="270273"/>
                      <a:pt x="1014384" y="289608"/>
                      <a:pt x="993631" y="273005"/>
                    </a:cubicBezTo>
                    <a:cubicBezTo>
                      <a:pt x="977353" y="259983"/>
                      <a:pt x="997572" y="273657"/>
                      <a:pt x="980474" y="256559"/>
                    </a:cubicBezTo>
                    <a:cubicBezTo>
                      <a:pt x="974097" y="250182"/>
                      <a:pt x="968765" y="249366"/>
                      <a:pt x="960739" y="246691"/>
                    </a:cubicBezTo>
                    <a:cubicBezTo>
                      <a:pt x="947889" y="233843"/>
                      <a:pt x="961372" y="245364"/>
                      <a:pt x="944292" y="236823"/>
                    </a:cubicBezTo>
                    <a:cubicBezTo>
                      <a:pt x="918795" y="224074"/>
                      <a:pt x="949355" y="235221"/>
                      <a:pt x="924557" y="226956"/>
                    </a:cubicBezTo>
                    <a:cubicBezTo>
                      <a:pt x="922364" y="224763"/>
                      <a:pt x="920638" y="221973"/>
                      <a:pt x="917979" y="220377"/>
                    </a:cubicBezTo>
                    <a:cubicBezTo>
                      <a:pt x="915006" y="218593"/>
                      <a:pt x="911298" y="218454"/>
                      <a:pt x="908111" y="217088"/>
                    </a:cubicBezTo>
                    <a:cubicBezTo>
                      <a:pt x="903604" y="215157"/>
                      <a:pt x="899340" y="212703"/>
                      <a:pt x="894954" y="210510"/>
                    </a:cubicBezTo>
                    <a:cubicBezTo>
                      <a:pt x="888921" y="204476"/>
                      <a:pt x="883042" y="197976"/>
                      <a:pt x="875219" y="194064"/>
                    </a:cubicBezTo>
                    <a:cubicBezTo>
                      <a:pt x="871176" y="192042"/>
                      <a:pt x="866448" y="191871"/>
                      <a:pt x="862062" y="190774"/>
                    </a:cubicBezTo>
                    <a:cubicBezTo>
                      <a:pt x="855484" y="186389"/>
                      <a:pt x="849827" y="180119"/>
                      <a:pt x="842327" y="177618"/>
                    </a:cubicBezTo>
                    <a:cubicBezTo>
                      <a:pt x="828709" y="173078"/>
                      <a:pt x="835344" y="176251"/>
                      <a:pt x="822592" y="167750"/>
                    </a:cubicBezTo>
                    <a:cubicBezTo>
                      <a:pt x="820399" y="164461"/>
                      <a:pt x="818808" y="160677"/>
                      <a:pt x="816013" y="157882"/>
                    </a:cubicBezTo>
                    <a:cubicBezTo>
                      <a:pt x="790139" y="132008"/>
                      <a:pt x="823224" y="173771"/>
                      <a:pt x="796278" y="141436"/>
                    </a:cubicBezTo>
                    <a:cubicBezTo>
                      <a:pt x="793747" y="138399"/>
                      <a:pt x="792169" y="134656"/>
                      <a:pt x="789700" y="131569"/>
                    </a:cubicBezTo>
                    <a:cubicBezTo>
                      <a:pt x="787763" y="129147"/>
                      <a:pt x="785058" y="127412"/>
                      <a:pt x="783121" y="124990"/>
                    </a:cubicBezTo>
                    <a:cubicBezTo>
                      <a:pt x="780652" y="121903"/>
                      <a:pt x="779012" y="118210"/>
                      <a:pt x="776543" y="115123"/>
                    </a:cubicBezTo>
                    <a:cubicBezTo>
                      <a:pt x="774606" y="112701"/>
                      <a:pt x="771901" y="110966"/>
                      <a:pt x="769964" y="108544"/>
                    </a:cubicBezTo>
                    <a:cubicBezTo>
                      <a:pt x="767495" y="105457"/>
                      <a:pt x="765959" y="101678"/>
                      <a:pt x="763386" y="98677"/>
                    </a:cubicBezTo>
                    <a:cubicBezTo>
                      <a:pt x="759350" y="93968"/>
                      <a:pt x="750229" y="85520"/>
                      <a:pt x="750229" y="85520"/>
                    </a:cubicBezTo>
                    <a:cubicBezTo>
                      <a:pt x="749133" y="82231"/>
                      <a:pt x="749106" y="78359"/>
                      <a:pt x="746940" y="75652"/>
                    </a:cubicBezTo>
                    <a:cubicBezTo>
                      <a:pt x="744470" y="72565"/>
                      <a:pt x="740159" y="71544"/>
                      <a:pt x="737072" y="69074"/>
                    </a:cubicBezTo>
                    <a:cubicBezTo>
                      <a:pt x="734650" y="67137"/>
                      <a:pt x="732431" y="64917"/>
                      <a:pt x="730494" y="62495"/>
                    </a:cubicBezTo>
                    <a:cubicBezTo>
                      <a:pt x="713902" y="41754"/>
                      <a:pt x="733218" y="61930"/>
                      <a:pt x="717337" y="46049"/>
                    </a:cubicBezTo>
                    <a:lnTo>
                      <a:pt x="710759" y="26314"/>
                    </a:lnTo>
                    <a:cubicBezTo>
                      <a:pt x="709662" y="23025"/>
                      <a:pt x="710936" y="16446"/>
                      <a:pt x="707469" y="16446"/>
                    </a:cubicBezTo>
                    <a:lnTo>
                      <a:pt x="704180" y="16446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77" name="Прямая соединительная линия 76"/>
              <p:cNvCxnSpPr/>
              <p:nvPr/>
            </p:nvCxnSpPr>
            <p:spPr>
              <a:xfrm rot="5400000">
                <a:off x="3892999" y="2750436"/>
                <a:ext cx="1214446" cy="8570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Полилиния 77"/>
              <p:cNvSpPr/>
              <p:nvPr/>
            </p:nvSpPr>
            <p:spPr>
              <a:xfrm>
                <a:off x="5681062" y="3256286"/>
                <a:ext cx="171413" cy="161925"/>
              </a:xfrm>
              <a:custGeom>
                <a:avLst/>
                <a:gdLst>
                  <a:gd name="connsiteX0" fmla="*/ 166562 w 171533"/>
                  <a:gd name="connsiteY0" fmla="*/ 69074 h 161171"/>
                  <a:gd name="connsiteX1" fmla="*/ 146827 w 171533"/>
                  <a:gd name="connsiteY1" fmla="*/ 55917 h 161171"/>
                  <a:gd name="connsiteX2" fmla="*/ 140248 w 171533"/>
                  <a:gd name="connsiteY2" fmla="*/ 49338 h 161171"/>
                  <a:gd name="connsiteX3" fmla="*/ 130381 w 171533"/>
                  <a:gd name="connsiteY3" fmla="*/ 46049 h 161171"/>
                  <a:gd name="connsiteX4" fmla="*/ 97489 w 171533"/>
                  <a:gd name="connsiteY4" fmla="*/ 26314 h 161171"/>
                  <a:gd name="connsiteX5" fmla="*/ 87621 w 171533"/>
                  <a:gd name="connsiteY5" fmla="*/ 23025 h 161171"/>
                  <a:gd name="connsiteX6" fmla="*/ 81043 w 171533"/>
                  <a:gd name="connsiteY6" fmla="*/ 16446 h 161171"/>
                  <a:gd name="connsiteX7" fmla="*/ 61307 w 171533"/>
                  <a:gd name="connsiteY7" fmla="*/ 9868 h 161171"/>
                  <a:gd name="connsiteX8" fmla="*/ 51440 w 171533"/>
                  <a:gd name="connsiteY8" fmla="*/ 6579 h 161171"/>
                  <a:gd name="connsiteX9" fmla="*/ 41572 w 171533"/>
                  <a:gd name="connsiteY9" fmla="*/ 3289 h 161171"/>
                  <a:gd name="connsiteX10" fmla="*/ 31704 w 171533"/>
                  <a:gd name="connsiteY10" fmla="*/ 0 h 161171"/>
                  <a:gd name="connsiteX11" fmla="*/ 25126 w 171533"/>
                  <a:gd name="connsiteY11" fmla="*/ 6579 h 161171"/>
                  <a:gd name="connsiteX12" fmla="*/ 15258 w 171533"/>
                  <a:gd name="connsiteY12" fmla="*/ 9868 h 161171"/>
                  <a:gd name="connsiteX13" fmla="*/ 8680 w 171533"/>
                  <a:gd name="connsiteY13" fmla="*/ 19735 h 161171"/>
                  <a:gd name="connsiteX14" fmla="*/ 8680 w 171533"/>
                  <a:gd name="connsiteY14" fmla="*/ 88809 h 161171"/>
                  <a:gd name="connsiteX15" fmla="*/ 21837 w 171533"/>
                  <a:gd name="connsiteY15" fmla="*/ 108544 h 161171"/>
                  <a:gd name="connsiteX16" fmla="*/ 38283 w 171533"/>
                  <a:gd name="connsiteY16" fmla="*/ 124990 h 161171"/>
                  <a:gd name="connsiteX17" fmla="*/ 44861 w 171533"/>
                  <a:gd name="connsiteY17" fmla="*/ 138147 h 161171"/>
                  <a:gd name="connsiteX18" fmla="*/ 54729 w 171533"/>
                  <a:gd name="connsiteY18" fmla="*/ 144725 h 161171"/>
                  <a:gd name="connsiteX19" fmla="*/ 84332 w 171533"/>
                  <a:gd name="connsiteY19" fmla="*/ 154593 h 161171"/>
                  <a:gd name="connsiteX20" fmla="*/ 94199 w 171533"/>
                  <a:gd name="connsiteY20" fmla="*/ 157882 h 161171"/>
                  <a:gd name="connsiteX21" fmla="*/ 104067 w 171533"/>
                  <a:gd name="connsiteY21" fmla="*/ 161171 h 161171"/>
                  <a:gd name="connsiteX22" fmla="*/ 150116 w 171533"/>
                  <a:gd name="connsiteY22" fmla="*/ 157882 h 161171"/>
                  <a:gd name="connsiteX23" fmla="*/ 153405 w 171533"/>
                  <a:gd name="connsiteY23" fmla="*/ 141436 h 161171"/>
                  <a:gd name="connsiteX24" fmla="*/ 163273 w 171533"/>
                  <a:gd name="connsiteY24" fmla="*/ 124990 h 161171"/>
                  <a:gd name="connsiteX25" fmla="*/ 169851 w 171533"/>
                  <a:gd name="connsiteY25" fmla="*/ 105255 h 161171"/>
                  <a:gd name="connsiteX26" fmla="*/ 166562 w 171533"/>
                  <a:gd name="connsiteY26" fmla="*/ 69074 h 161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71533" h="161171">
                    <a:moveTo>
                      <a:pt x="166562" y="69074"/>
                    </a:moveTo>
                    <a:cubicBezTo>
                      <a:pt x="162725" y="60851"/>
                      <a:pt x="152418" y="61508"/>
                      <a:pt x="146827" y="55917"/>
                    </a:cubicBezTo>
                    <a:cubicBezTo>
                      <a:pt x="144634" y="53724"/>
                      <a:pt x="142907" y="50934"/>
                      <a:pt x="140248" y="49338"/>
                    </a:cubicBezTo>
                    <a:cubicBezTo>
                      <a:pt x="137275" y="47554"/>
                      <a:pt x="133670" y="47145"/>
                      <a:pt x="130381" y="46049"/>
                    </a:cubicBezTo>
                    <a:cubicBezTo>
                      <a:pt x="112321" y="27989"/>
                      <a:pt x="123108" y="34853"/>
                      <a:pt x="97489" y="26314"/>
                    </a:cubicBezTo>
                    <a:lnTo>
                      <a:pt x="87621" y="23025"/>
                    </a:lnTo>
                    <a:cubicBezTo>
                      <a:pt x="85428" y="20832"/>
                      <a:pt x="83817" y="17833"/>
                      <a:pt x="81043" y="16446"/>
                    </a:cubicBezTo>
                    <a:cubicBezTo>
                      <a:pt x="74841" y="13345"/>
                      <a:pt x="67886" y="12061"/>
                      <a:pt x="61307" y="9868"/>
                    </a:cubicBezTo>
                    <a:lnTo>
                      <a:pt x="51440" y="6579"/>
                    </a:lnTo>
                    <a:lnTo>
                      <a:pt x="41572" y="3289"/>
                    </a:lnTo>
                    <a:lnTo>
                      <a:pt x="31704" y="0"/>
                    </a:lnTo>
                    <a:cubicBezTo>
                      <a:pt x="29511" y="2193"/>
                      <a:pt x="27785" y="4983"/>
                      <a:pt x="25126" y="6579"/>
                    </a:cubicBezTo>
                    <a:cubicBezTo>
                      <a:pt x="22153" y="8363"/>
                      <a:pt x="17966" y="7702"/>
                      <a:pt x="15258" y="9868"/>
                    </a:cubicBezTo>
                    <a:cubicBezTo>
                      <a:pt x="12171" y="12337"/>
                      <a:pt x="10873" y="16446"/>
                      <a:pt x="8680" y="19735"/>
                    </a:cubicBezTo>
                    <a:cubicBezTo>
                      <a:pt x="2104" y="46042"/>
                      <a:pt x="0" y="48882"/>
                      <a:pt x="8680" y="88809"/>
                    </a:cubicBezTo>
                    <a:cubicBezTo>
                      <a:pt x="10360" y="96535"/>
                      <a:pt x="17451" y="101966"/>
                      <a:pt x="21837" y="108544"/>
                    </a:cubicBezTo>
                    <a:cubicBezTo>
                      <a:pt x="30609" y="121702"/>
                      <a:pt x="25124" y="116218"/>
                      <a:pt x="38283" y="124990"/>
                    </a:cubicBezTo>
                    <a:cubicBezTo>
                      <a:pt x="40476" y="129376"/>
                      <a:pt x="41722" y="134380"/>
                      <a:pt x="44861" y="138147"/>
                    </a:cubicBezTo>
                    <a:cubicBezTo>
                      <a:pt x="47392" y="141184"/>
                      <a:pt x="51117" y="143119"/>
                      <a:pt x="54729" y="144725"/>
                    </a:cubicBezTo>
                    <a:cubicBezTo>
                      <a:pt x="54744" y="144732"/>
                      <a:pt x="79390" y="152946"/>
                      <a:pt x="84332" y="154593"/>
                    </a:cubicBezTo>
                    <a:lnTo>
                      <a:pt x="94199" y="157882"/>
                    </a:lnTo>
                    <a:lnTo>
                      <a:pt x="104067" y="161171"/>
                    </a:lnTo>
                    <a:lnTo>
                      <a:pt x="150116" y="157882"/>
                    </a:lnTo>
                    <a:cubicBezTo>
                      <a:pt x="155307" y="155806"/>
                      <a:pt x="152049" y="146860"/>
                      <a:pt x="153405" y="141436"/>
                    </a:cubicBezTo>
                    <a:cubicBezTo>
                      <a:pt x="156251" y="130050"/>
                      <a:pt x="155516" y="132747"/>
                      <a:pt x="163273" y="124990"/>
                    </a:cubicBezTo>
                    <a:cubicBezTo>
                      <a:pt x="165466" y="118412"/>
                      <a:pt x="171533" y="111982"/>
                      <a:pt x="169851" y="105255"/>
                    </a:cubicBezTo>
                    <a:cubicBezTo>
                      <a:pt x="165233" y="86780"/>
                      <a:pt x="170399" y="77297"/>
                      <a:pt x="166562" y="69074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79" name="Прямая соединительная линия 78"/>
              <p:cNvCxnSpPr/>
              <p:nvPr/>
            </p:nvCxnSpPr>
            <p:spPr>
              <a:xfrm rot="10800000" flipV="1">
                <a:off x="4071692" y="3214686"/>
                <a:ext cx="1785545" cy="5715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500688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3. Построение верхнего основания и боковых граней.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grpSp>
        <p:nvGrpSpPr>
          <p:cNvPr id="2" name="Группа 60"/>
          <p:cNvGrpSpPr>
            <a:grpSpLocks/>
          </p:cNvGrpSpPr>
          <p:nvPr/>
        </p:nvGrpSpPr>
        <p:grpSpPr bwMode="auto">
          <a:xfrm>
            <a:off x="928688" y="928688"/>
            <a:ext cx="7215187" cy="4286250"/>
            <a:chOff x="928662" y="928670"/>
            <a:chExt cx="7215238" cy="428628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928662" y="928670"/>
              <a:ext cx="7215238" cy="4286280"/>
            </a:xfrm>
            <a:prstGeom prst="rect">
              <a:avLst/>
            </a:prstGeom>
            <a:solidFill>
              <a:srgbClr val="E4EFD9"/>
            </a:solidFill>
            <a:ln>
              <a:solidFill>
                <a:srgbClr val="C3D1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grpSp>
          <p:nvGrpSpPr>
            <p:cNvPr id="7186" name="Группа 8"/>
            <p:cNvGrpSpPr>
              <a:grpSpLocks/>
            </p:cNvGrpSpPr>
            <p:nvPr/>
          </p:nvGrpSpPr>
          <p:grpSpPr bwMode="auto">
            <a:xfrm>
              <a:off x="1071538" y="1000108"/>
              <a:ext cx="6910850" cy="3941232"/>
              <a:chOff x="1071538" y="2143116"/>
              <a:chExt cx="6910850" cy="3941232"/>
            </a:xfrm>
          </p:grpSpPr>
          <p:grpSp>
            <p:nvGrpSpPr>
              <p:cNvPr id="7189" name="Группа 21"/>
              <p:cNvGrpSpPr>
                <a:grpSpLocks/>
              </p:cNvGrpSpPr>
              <p:nvPr/>
            </p:nvGrpSpPr>
            <p:grpSpPr bwMode="auto">
              <a:xfrm>
                <a:off x="1857356" y="2571744"/>
                <a:ext cx="5644581" cy="3213916"/>
                <a:chOff x="1357290" y="2285992"/>
                <a:chExt cx="5644581" cy="3213916"/>
              </a:xfrm>
            </p:grpSpPr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5400000">
                  <a:off x="4075109" y="2820983"/>
                  <a:ext cx="1071571" cy="158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flipV="1">
                  <a:off x="1357290" y="3352799"/>
                  <a:ext cx="3254398" cy="21510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0800000">
                  <a:off x="4611688" y="3352799"/>
                  <a:ext cx="2386030" cy="157639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190" name="TextBox 10"/>
              <p:cNvSpPr txBox="1">
                <a:spLocks noChangeArrowheads="1"/>
              </p:cNvSpPr>
              <p:nvPr/>
            </p:nvSpPr>
            <p:spPr bwMode="auto">
              <a:xfrm>
                <a:off x="5214942" y="2143116"/>
                <a:ext cx="32573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/>
                  <a:t>Z</a:t>
                </a:r>
                <a:endParaRPr lang="ru-RU"/>
              </a:p>
            </p:txBody>
          </p:sp>
          <p:sp>
            <p:nvSpPr>
              <p:cNvPr id="7191" name="TextBox 11"/>
              <p:cNvSpPr txBox="1">
                <a:spLocks noChangeArrowheads="1"/>
              </p:cNvSpPr>
              <p:nvPr/>
            </p:nvSpPr>
            <p:spPr bwMode="auto">
              <a:xfrm>
                <a:off x="7643834" y="4857760"/>
                <a:ext cx="3385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/>
                  <a:t>Y</a:t>
                </a:r>
                <a:endParaRPr lang="ru-RU"/>
              </a:p>
            </p:txBody>
          </p:sp>
          <p:sp>
            <p:nvSpPr>
              <p:cNvPr id="7192" name="TextBox 12"/>
              <p:cNvSpPr txBox="1">
                <a:spLocks noChangeArrowheads="1"/>
              </p:cNvSpPr>
              <p:nvPr/>
            </p:nvSpPr>
            <p:spPr bwMode="auto">
              <a:xfrm>
                <a:off x="1071538" y="5715016"/>
                <a:ext cx="3385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</p:grpSp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4429124" y="3500438"/>
              <a:ext cx="2182828" cy="14414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10800000">
              <a:off x="2928926" y="3929066"/>
              <a:ext cx="1516073" cy="10001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6180138" y="3035300"/>
            <a:ext cx="928688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3965575" y="4464050"/>
            <a:ext cx="92868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2465388" y="3463925"/>
            <a:ext cx="928688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4429125" y="2714625"/>
            <a:ext cx="2214563" cy="14414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>
            <a:off x="2928938" y="3143250"/>
            <a:ext cx="1516062" cy="1000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928938" y="1714500"/>
            <a:ext cx="2182812" cy="14414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0800000">
            <a:off x="5143500" y="1714500"/>
            <a:ext cx="1516063" cy="1000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олилиния 59"/>
          <p:cNvSpPr/>
          <p:nvPr/>
        </p:nvSpPr>
        <p:spPr>
          <a:xfrm>
            <a:off x="6626225" y="2705100"/>
            <a:ext cx="230188" cy="801688"/>
          </a:xfrm>
          <a:custGeom>
            <a:avLst/>
            <a:gdLst>
              <a:gd name="connsiteX0" fmla="*/ 0 w 229644"/>
              <a:gd name="connsiteY0" fmla="*/ 801666 h 801666"/>
              <a:gd name="connsiteX1" fmla="*/ 225469 w 229644"/>
              <a:gd name="connsiteY1" fmla="*/ 388307 h 801666"/>
              <a:gd name="connsiteX2" fmla="*/ 25053 w 229644"/>
              <a:gd name="connsiteY2" fmla="*/ 0 h 80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644" h="801666">
                <a:moveTo>
                  <a:pt x="0" y="801666"/>
                </a:moveTo>
                <a:cubicBezTo>
                  <a:pt x="110647" y="661792"/>
                  <a:pt x="221294" y="521918"/>
                  <a:pt x="225469" y="388307"/>
                </a:cubicBezTo>
                <a:cubicBezTo>
                  <a:pt x="229644" y="254696"/>
                  <a:pt x="127348" y="127348"/>
                  <a:pt x="25053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5" name="Группа 64"/>
          <p:cNvGrpSpPr>
            <a:grpSpLocks/>
          </p:cNvGrpSpPr>
          <p:nvPr/>
        </p:nvGrpSpPr>
        <p:grpSpPr bwMode="auto">
          <a:xfrm>
            <a:off x="6215063" y="1785938"/>
            <a:ext cx="1714500" cy="1308100"/>
            <a:chOff x="2571736" y="2140376"/>
            <a:chExt cx="1714512" cy="855282"/>
          </a:xfrm>
        </p:grpSpPr>
        <p:grpSp>
          <p:nvGrpSpPr>
            <p:cNvPr id="7181" name="Группа 54"/>
            <p:cNvGrpSpPr>
              <a:grpSpLocks/>
            </p:cNvGrpSpPr>
            <p:nvPr/>
          </p:nvGrpSpPr>
          <p:grpSpPr bwMode="auto">
            <a:xfrm>
              <a:off x="2571736" y="2428868"/>
              <a:ext cx="1714512" cy="566790"/>
              <a:chOff x="2571736" y="2428868"/>
              <a:chExt cx="1714512" cy="566790"/>
            </a:xfrm>
          </p:grpSpPr>
          <p:cxnSp>
            <p:nvCxnSpPr>
              <p:cNvPr id="68" name="Прямая соединительная линия 67"/>
              <p:cNvCxnSpPr>
                <a:stCxn id="60" idx="1"/>
              </p:cNvCxnSpPr>
              <p:nvPr/>
            </p:nvCxnSpPr>
            <p:spPr>
              <a:xfrm flipV="1">
                <a:off x="3208327" y="2428930"/>
                <a:ext cx="1077921" cy="5667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rot="10800000">
                <a:off x="2571736" y="2428930"/>
                <a:ext cx="1714512" cy="207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182" name="TextBox 66"/>
            <p:cNvSpPr txBox="1">
              <a:spLocks noChangeArrowheads="1"/>
            </p:cNvSpPr>
            <p:nvPr/>
          </p:nvSpPr>
          <p:spPr bwMode="auto">
            <a:xfrm>
              <a:off x="2857488" y="2140376"/>
              <a:ext cx="1322798" cy="301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/>
                <a:t>Высота</a:t>
              </a: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16650" y="260648"/>
            <a:ext cx="2016224" cy="1970433"/>
            <a:chOff x="1080675" y="260647"/>
            <a:chExt cx="2016224" cy="1970433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1080675" y="26064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6" name="Группа 68"/>
            <p:cNvGrpSpPr>
              <a:grpSpLocks/>
            </p:cNvGrpSpPr>
            <p:nvPr/>
          </p:nvGrpSpPr>
          <p:grpSpPr bwMode="auto">
            <a:xfrm>
              <a:off x="1163616" y="378379"/>
              <a:ext cx="1813104" cy="1738313"/>
              <a:chOff x="3000364" y="2571744"/>
              <a:chExt cx="3501255" cy="3357586"/>
            </a:xfrm>
          </p:grpSpPr>
          <p:cxnSp>
            <p:nvCxnSpPr>
              <p:cNvPr id="37" name="Прямая соединительная линия 36"/>
              <p:cNvCxnSpPr/>
              <p:nvPr/>
            </p:nvCxnSpPr>
            <p:spPr>
              <a:xfrm rot="5400000" flipH="1" flipV="1">
                <a:off x="4036684" y="5535627"/>
                <a:ext cx="78581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Полилиния 37"/>
              <p:cNvSpPr/>
              <p:nvPr/>
            </p:nvSpPr>
            <p:spPr>
              <a:xfrm>
                <a:off x="5589008" y="3959229"/>
                <a:ext cx="339650" cy="214314"/>
              </a:xfrm>
              <a:custGeom>
                <a:avLst/>
                <a:gdLst>
                  <a:gd name="connsiteX0" fmla="*/ 338789 w 339886"/>
                  <a:gd name="connsiteY0" fmla="*/ 191715 h 214242"/>
                  <a:gd name="connsiteX1" fmla="*/ 328921 w 339886"/>
                  <a:gd name="connsiteY1" fmla="*/ 198294 h 214242"/>
                  <a:gd name="connsiteX2" fmla="*/ 315764 w 339886"/>
                  <a:gd name="connsiteY2" fmla="*/ 211451 h 214242"/>
                  <a:gd name="connsiteX3" fmla="*/ 243402 w 339886"/>
                  <a:gd name="connsiteY3" fmla="*/ 208161 h 214242"/>
                  <a:gd name="connsiteX4" fmla="*/ 200642 w 339886"/>
                  <a:gd name="connsiteY4" fmla="*/ 198294 h 214242"/>
                  <a:gd name="connsiteX5" fmla="*/ 171039 w 339886"/>
                  <a:gd name="connsiteY5" fmla="*/ 181848 h 214242"/>
                  <a:gd name="connsiteX6" fmla="*/ 157882 w 339886"/>
                  <a:gd name="connsiteY6" fmla="*/ 171980 h 214242"/>
                  <a:gd name="connsiteX7" fmla="*/ 148015 w 339886"/>
                  <a:gd name="connsiteY7" fmla="*/ 168691 h 214242"/>
                  <a:gd name="connsiteX8" fmla="*/ 134858 w 339886"/>
                  <a:gd name="connsiteY8" fmla="*/ 162112 h 214242"/>
                  <a:gd name="connsiteX9" fmla="*/ 121701 w 339886"/>
                  <a:gd name="connsiteY9" fmla="*/ 158823 h 214242"/>
                  <a:gd name="connsiteX10" fmla="*/ 101966 w 339886"/>
                  <a:gd name="connsiteY10" fmla="*/ 152245 h 214242"/>
                  <a:gd name="connsiteX11" fmla="*/ 72363 w 339886"/>
                  <a:gd name="connsiteY11" fmla="*/ 145666 h 214242"/>
                  <a:gd name="connsiteX12" fmla="*/ 62495 w 339886"/>
                  <a:gd name="connsiteY12" fmla="*/ 139088 h 214242"/>
                  <a:gd name="connsiteX13" fmla="*/ 55917 w 339886"/>
                  <a:gd name="connsiteY13" fmla="*/ 129220 h 214242"/>
                  <a:gd name="connsiteX14" fmla="*/ 46049 w 339886"/>
                  <a:gd name="connsiteY14" fmla="*/ 125931 h 214242"/>
                  <a:gd name="connsiteX15" fmla="*/ 39471 w 339886"/>
                  <a:gd name="connsiteY15" fmla="*/ 116063 h 214242"/>
                  <a:gd name="connsiteX16" fmla="*/ 23025 w 339886"/>
                  <a:gd name="connsiteY16" fmla="*/ 99617 h 214242"/>
                  <a:gd name="connsiteX17" fmla="*/ 16447 w 339886"/>
                  <a:gd name="connsiteY17" fmla="*/ 89750 h 214242"/>
                  <a:gd name="connsiteX18" fmla="*/ 9868 w 339886"/>
                  <a:gd name="connsiteY18" fmla="*/ 83171 h 214242"/>
                  <a:gd name="connsiteX19" fmla="*/ 0 w 339886"/>
                  <a:gd name="connsiteY19" fmla="*/ 63436 h 214242"/>
                  <a:gd name="connsiteX20" fmla="*/ 3290 w 339886"/>
                  <a:gd name="connsiteY20" fmla="*/ 7520 h 214242"/>
                  <a:gd name="connsiteX21" fmla="*/ 9868 w 339886"/>
                  <a:gd name="connsiteY21" fmla="*/ 941 h 214242"/>
                  <a:gd name="connsiteX22" fmla="*/ 49339 w 339886"/>
                  <a:gd name="connsiteY22" fmla="*/ 4230 h 214242"/>
                  <a:gd name="connsiteX23" fmla="*/ 72363 w 339886"/>
                  <a:gd name="connsiteY23" fmla="*/ 10809 h 214242"/>
                  <a:gd name="connsiteX24" fmla="*/ 95388 w 339886"/>
                  <a:gd name="connsiteY24" fmla="*/ 14098 h 214242"/>
                  <a:gd name="connsiteX25" fmla="*/ 105255 w 339886"/>
                  <a:gd name="connsiteY25" fmla="*/ 20676 h 214242"/>
                  <a:gd name="connsiteX26" fmla="*/ 115123 w 339886"/>
                  <a:gd name="connsiteY26" fmla="*/ 23966 h 214242"/>
                  <a:gd name="connsiteX27" fmla="*/ 124990 w 339886"/>
                  <a:gd name="connsiteY27" fmla="*/ 33833 h 214242"/>
                  <a:gd name="connsiteX28" fmla="*/ 141436 w 339886"/>
                  <a:gd name="connsiteY28" fmla="*/ 43701 h 214242"/>
                  <a:gd name="connsiteX29" fmla="*/ 164461 w 339886"/>
                  <a:gd name="connsiteY29" fmla="*/ 60147 h 214242"/>
                  <a:gd name="connsiteX30" fmla="*/ 197353 w 339886"/>
                  <a:gd name="connsiteY30" fmla="*/ 89750 h 214242"/>
                  <a:gd name="connsiteX31" fmla="*/ 210510 w 339886"/>
                  <a:gd name="connsiteY31" fmla="*/ 96328 h 214242"/>
                  <a:gd name="connsiteX32" fmla="*/ 230245 w 339886"/>
                  <a:gd name="connsiteY32" fmla="*/ 106196 h 214242"/>
                  <a:gd name="connsiteX33" fmla="*/ 276294 w 339886"/>
                  <a:gd name="connsiteY33" fmla="*/ 112774 h 214242"/>
                  <a:gd name="connsiteX34" fmla="*/ 302608 w 339886"/>
                  <a:gd name="connsiteY34" fmla="*/ 119353 h 214242"/>
                  <a:gd name="connsiteX35" fmla="*/ 305897 w 339886"/>
                  <a:gd name="connsiteY35" fmla="*/ 129220 h 214242"/>
                  <a:gd name="connsiteX36" fmla="*/ 312475 w 339886"/>
                  <a:gd name="connsiteY36" fmla="*/ 139088 h 214242"/>
                  <a:gd name="connsiteX37" fmla="*/ 315764 w 339886"/>
                  <a:gd name="connsiteY37" fmla="*/ 152245 h 214242"/>
                  <a:gd name="connsiteX38" fmla="*/ 325632 w 339886"/>
                  <a:gd name="connsiteY38" fmla="*/ 155534 h 214242"/>
                  <a:gd name="connsiteX39" fmla="*/ 335500 w 339886"/>
                  <a:gd name="connsiteY39" fmla="*/ 178558 h 214242"/>
                  <a:gd name="connsiteX40" fmla="*/ 338789 w 339886"/>
                  <a:gd name="connsiteY40" fmla="*/ 191715 h 214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339886" h="214242">
                    <a:moveTo>
                      <a:pt x="338789" y="191715"/>
                    </a:moveTo>
                    <a:cubicBezTo>
                      <a:pt x="337692" y="195004"/>
                      <a:pt x="331391" y="195207"/>
                      <a:pt x="328921" y="198294"/>
                    </a:cubicBezTo>
                    <a:cubicBezTo>
                      <a:pt x="316162" y="214242"/>
                      <a:pt x="337295" y="204273"/>
                      <a:pt x="315764" y="211451"/>
                    </a:cubicBezTo>
                    <a:cubicBezTo>
                      <a:pt x="291643" y="210354"/>
                      <a:pt x="267442" y="210415"/>
                      <a:pt x="243402" y="208161"/>
                    </a:cubicBezTo>
                    <a:cubicBezTo>
                      <a:pt x="223205" y="206267"/>
                      <a:pt x="216127" y="203455"/>
                      <a:pt x="200642" y="198294"/>
                    </a:cubicBezTo>
                    <a:cubicBezTo>
                      <a:pt x="178022" y="183214"/>
                      <a:pt x="188408" y="187637"/>
                      <a:pt x="171039" y="181848"/>
                    </a:cubicBezTo>
                    <a:cubicBezTo>
                      <a:pt x="166653" y="178559"/>
                      <a:pt x="162642" y="174700"/>
                      <a:pt x="157882" y="171980"/>
                    </a:cubicBezTo>
                    <a:cubicBezTo>
                      <a:pt x="154872" y="170260"/>
                      <a:pt x="151202" y="170057"/>
                      <a:pt x="148015" y="168691"/>
                    </a:cubicBezTo>
                    <a:cubicBezTo>
                      <a:pt x="143508" y="166759"/>
                      <a:pt x="139449" y="163834"/>
                      <a:pt x="134858" y="162112"/>
                    </a:cubicBezTo>
                    <a:cubicBezTo>
                      <a:pt x="130625" y="160525"/>
                      <a:pt x="126031" y="160122"/>
                      <a:pt x="121701" y="158823"/>
                    </a:cubicBezTo>
                    <a:cubicBezTo>
                      <a:pt x="115059" y="156831"/>
                      <a:pt x="108693" y="153927"/>
                      <a:pt x="101966" y="152245"/>
                    </a:cubicBezTo>
                    <a:cubicBezTo>
                      <a:pt x="83385" y="147600"/>
                      <a:pt x="93242" y="149843"/>
                      <a:pt x="72363" y="145666"/>
                    </a:cubicBezTo>
                    <a:cubicBezTo>
                      <a:pt x="69074" y="143473"/>
                      <a:pt x="65290" y="141883"/>
                      <a:pt x="62495" y="139088"/>
                    </a:cubicBezTo>
                    <a:cubicBezTo>
                      <a:pt x="59700" y="136293"/>
                      <a:pt x="59004" y="131690"/>
                      <a:pt x="55917" y="129220"/>
                    </a:cubicBezTo>
                    <a:cubicBezTo>
                      <a:pt x="53210" y="127054"/>
                      <a:pt x="49338" y="127027"/>
                      <a:pt x="46049" y="125931"/>
                    </a:cubicBezTo>
                    <a:cubicBezTo>
                      <a:pt x="43856" y="122642"/>
                      <a:pt x="42074" y="119038"/>
                      <a:pt x="39471" y="116063"/>
                    </a:cubicBezTo>
                    <a:cubicBezTo>
                      <a:pt x="34366" y="110228"/>
                      <a:pt x="27325" y="106068"/>
                      <a:pt x="23025" y="99617"/>
                    </a:cubicBezTo>
                    <a:cubicBezTo>
                      <a:pt x="20832" y="96328"/>
                      <a:pt x="18916" y="92837"/>
                      <a:pt x="16447" y="89750"/>
                    </a:cubicBezTo>
                    <a:cubicBezTo>
                      <a:pt x="14510" y="87328"/>
                      <a:pt x="11805" y="85593"/>
                      <a:pt x="9868" y="83171"/>
                    </a:cubicBezTo>
                    <a:cubicBezTo>
                      <a:pt x="2582" y="74063"/>
                      <a:pt x="3475" y="73857"/>
                      <a:pt x="0" y="63436"/>
                    </a:cubicBezTo>
                    <a:cubicBezTo>
                      <a:pt x="1097" y="44797"/>
                      <a:pt x="378" y="25962"/>
                      <a:pt x="3290" y="7520"/>
                    </a:cubicBezTo>
                    <a:cubicBezTo>
                      <a:pt x="3774" y="4457"/>
                      <a:pt x="6775" y="1162"/>
                      <a:pt x="9868" y="941"/>
                    </a:cubicBezTo>
                    <a:cubicBezTo>
                      <a:pt x="23037" y="0"/>
                      <a:pt x="36182" y="3134"/>
                      <a:pt x="49339" y="4230"/>
                    </a:cubicBezTo>
                    <a:cubicBezTo>
                      <a:pt x="57798" y="7050"/>
                      <a:pt x="63271" y="9156"/>
                      <a:pt x="72363" y="10809"/>
                    </a:cubicBezTo>
                    <a:cubicBezTo>
                      <a:pt x="79991" y="12196"/>
                      <a:pt x="87713" y="13002"/>
                      <a:pt x="95388" y="14098"/>
                    </a:cubicBezTo>
                    <a:cubicBezTo>
                      <a:pt x="98677" y="16291"/>
                      <a:pt x="101719" y="18908"/>
                      <a:pt x="105255" y="20676"/>
                    </a:cubicBezTo>
                    <a:cubicBezTo>
                      <a:pt x="108356" y="22227"/>
                      <a:pt x="112238" y="22043"/>
                      <a:pt x="115123" y="23966"/>
                    </a:cubicBezTo>
                    <a:cubicBezTo>
                      <a:pt x="118993" y="26546"/>
                      <a:pt x="121269" y="31042"/>
                      <a:pt x="124990" y="33833"/>
                    </a:cubicBezTo>
                    <a:cubicBezTo>
                      <a:pt x="130104" y="37669"/>
                      <a:pt x="136390" y="39776"/>
                      <a:pt x="141436" y="43701"/>
                    </a:cubicBezTo>
                    <a:cubicBezTo>
                      <a:pt x="164848" y="61910"/>
                      <a:pt x="144347" y="53443"/>
                      <a:pt x="164461" y="60147"/>
                    </a:cubicBezTo>
                    <a:cubicBezTo>
                      <a:pt x="176418" y="72104"/>
                      <a:pt x="183621" y="81168"/>
                      <a:pt x="197353" y="89750"/>
                    </a:cubicBezTo>
                    <a:cubicBezTo>
                      <a:pt x="201511" y="92349"/>
                      <a:pt x="206253" y="93895"/>
                      <a:pt x="210510" y="96328"/>
                    </a:cubicBezTo>
                    <a:cubicBezTo>
                      <a:pt x="221803" y="102782"/>
                      <a:pt x="217906" y="103454"/>
                      <a:pt x="230245" y="106196"/>
                    </a:cubicBezTo>
                    <a:cubicBezTo>
                      <a:pt x="246063" y="109711"/>
                      <a:pt x="260111" y="110284"/>
                      <a:pt x="276294" y="112774"/>
                    </a:cubicBezTo>
                    <a:cubicBezTo>
                      <a:pt x="291039" y="115042"/>
                      <a:pt x="290600" y="115350"/>
                      <a:pt x="302608" y="119353"/>
                    </a:cubicBezTo>
                    <a:cubicBezTo>
                      <a:pt x="303704" y="122642"/>
                      <a:pt x="304347" y="126119"/>
                      <a:pt x="305897" y="129220"/>
                    </a:cubicBezTo>
                    <a:cubicBezTo>
                      <a:pt x="307665" y="132756"/>
                      <a:pt x="310918" y="135454"/>
                      <a:pt x="312475" y="139088"/>
                    </a:cubicBezTo>
                    <a:cubicBezTo>
                      <a:pt x="314256" y="143243"/>
                      <a:pt x="312940" y="148715"/>
                      <a:pt x="315764" y="152245"/>
                    </a:cubicBezTo>
                    <a:cubicBezTo>
                      <a:pt x="317930" y="154952"/>
                      <a:pt x="322343" y="154438"/>
                      <a:pt x="325632" y="155534"/>
                    </a:cubicBezTo>
                    <a:cubicBezTo>
                      <a:pt x="336885" y="166785"/>
                      <a:pt x="330304" y="157772"/>
                      <a:pt x="335500" y="178558"/>
                    </a:cubicBezTo>
                    <a:cubicBezTo>
                      <a:pt x="339136" y="193102"/>
                      <a:pt x="339886" y="188426"/>
                      <a:pt x="338789" y="19171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9" name="Полилиния 38"/>
              <p:cNvSpPr/>
              <p:nvPr/>
            </p:nvSpPr>
            <p:spPr>
              <a:xfrm>
                <a:off x="5914374" y="4154493"/>
                <a:ext cx="584072" cy="415928"/>
              </a:xfrm>
              <a:custGeom>
                <a:avLst/>
                <a:gdLst>
                  <a:gd name="connsiteX0" fmla="*/ 578901 w 585131"/>
                  <a:gd name="connsiteY0" fmla="*/ 378190 h 415897"/>
                  <a:gd name="connsiteX1" fmla="*/ 575612 w 585131"/>
                  <a:gd name="connsiteY1" fmla="*/ 407793 h 415897"/>
                  <a:gd name="connsiteX2" fmla="*/ 490092 w 585131"/>
                  <a:gd name="connsiteY2" fmla="*/ 404504 h 415897"/>
                  <a:gd name="connsiteX3" fmla="*/ 460489 w 585131"/>
                  <a:gd name="connsiteY3" fmla="*/ 397926 h 415897"/>
                  <a:gd name="connsiteX4" fmla="*/ 450622 w 585131"/>
                  <a:gd name="connsiteY4" fmla="*/ 394637 h 415897"/>
                  <a:gd name="connsiteX5" fmla="*/ 417730 w 585131"/>
                  <a:gd name="connsiteY5" fmla="*/ 388058 h 415897"/>
                  <a:gd name="connsiteX6" fmla="*/ 381548 w 585131"/>
                  <a:gd name="connsiteY6" fmla="*/ 381480 h 415897"/>
                  <a:gd name="connsiteX7" fmla="*/ 358524 w 585131"/>
                  <a:gd name="connsiteY7" fmla="*/ 374901 h 415897"/>
                  <a:gd name="connsiteX8" fmla="*/ 325632 w 585131"/>
                  <a:gd name="connsiteY8" fmla="*/ 365034 h 415897"/>
                  <a:gd name="connsiteX9" fmla="*/ 319053 w 585131"/>
                  <a:gd name="connsiteY9" fmla="*/ 358455 h 415897"/>
                  <a:gd name="connsiteX10" fmla="*/ 299318 w 585131"/>
                  <a:gd name="connsiteY10" fmla="*/ 351877 h 415897"/>
                  <a:gd name="connsiteX11" fmla="*/ 279583 w 585131"/>
                  <a:gd name="connsiteY11" fmla="*/ 338720 h 415897"/>
                  <a:gd name="connsiteX12" fmla="*/ 269715 w 585131"/>
                  <a:gd name="connsiteY12" fmla="*/ 332142 h 415897"/>
                  <a:gd name="connsiteX13" fmla="*/ 259848 w 585131"/>
                  <a:gd name="connsiteY13" fmla="*/ 322274 h 415897"/>
                  <a:gd name="connsiteX14" fmla="*/ 240112 w 585131"/>
                  <a:gd name="connsiteY14" fmla="*/ 309117 h 415897"/>
                  <a:gd name="connsiteX15" fmla="*/ 213799 w 585131"/>
                  <a:gd name="connsiteY15" fmla="*/ 286093 h 415897"/>
                  <a:gd name="connsiteX16" fmla="*/ 207220 w 585131"/>
                  <a:gd name="connsiteY16" fmla="*/ 279514 h 415897"/>
                  <a:gd name="connsiteX17" fmla="*/ 194063 w 585131"/>
                  <a:gd name="connsiteY17" fmla="*/ 269647 h 415897"/>
                  <a:gd name="connsiteX18" fmla="*/ 187485 w 585131"/>
                  <a:gd name="connsiteY18" fmla="*/ 263068 h 415897"/>
                  <a:gd name="connsiteX19" fmla="*/ 177617 w 585131"/>
                  <a:gd name="connsiteY19" fmla="*/ 259779 h 415897"/>
                  <a:gd name="connsiteX20" fmla="*/ 164461 w 585131"/>
                  <a:gd name="connsiteY20" fmla="*/ 249911 h 415897"/>
                  <a:gd name="connsiteX21" fmla="*/ 141436 w 585131"/>
                  <a:gd name="connsiteY21" fmla="*/ 240044 h 415897"/>
                  <a:gd name="connsiteX22" fmla="*/ 115122 w 585131"/>
                  <a:gd name="connsiteY22" fmla="*/ 217019 h 415897"/>
                  <a:gd name="connsiteX23" fmla="*/ 108544 w 585131"/>
                  <a:gd name="connsiteY23" fmla="*/ 207152 h 415897"/>
                  <a:gd name="connsiteX24" fmla="*/ 95387 w 585131"/>
                  <a:gd name="connsiteY24" fmla="*/ 193995 h 415897"/>
                  <a:gd name="connsiteX25" fmla="*/ 88809 w 585131"/>
                  <a:gd name="connsiteY25" fmla="*/ 184127 h 415897"/>
                  <a:gd name="connsiteX26" fmla="*/ 75652 w 585131"/>
                  <a:gd name="connsiteY26" fmla="*/ 167681 h 415897"/>
                  <a:gd name="connsiteX27" fmla="*/ 62495 w 585131"/>
                  <a:gd name="connsiteY27" fmla="*/ 138078 h 415897"/>
                  <a:gd name="connsiteX28" fmla="*/ 59206 w 585131"/>
                  <a:gd name="connsiteY28" fmla="*/ 128211 h 415897"/>
                  <a:gd name="connsiteX29" fmla="*/ 52627 w 585131"/>
                  <a:gd name="connsiteY29" fmla="*/ 121632 h 415897"/>
                  <a:gd name="connsiteX30" fmla="*/ 46049 w 585131"/>
                  <a:gd name="connsiteY30" fmla="*/ 101897 h 415897"/>
                  <a:gd name="connsiteX31" fmla="*/ 29603 w 585131"/>
                  <a:gd name="connsiteY31" fmla="*/ 88740 h 415897"/>
                  <a:gd name="connsiteX32" fmla="*/ 16446 w 585131"/>
                  <a:gd name="connsiteY32" fmla="*/ 72294 h 415897"/>
                  <a:gd name="connsiteX33" fmla="*/ 13157 w 585131"/>
                  <a:gd name="connsiteY33" fmla="*/ 62426 h 415897"/>
                  <a:gd name="connsiteX34" fmla="*/ 6579 w 585131"/>
                  <a:gd name="connsiteY34" fmla="*/ 52559 h 415897"/>
                  <a:gd name="connsiteX35" fmla="*/ 0 w 585131"/>
                  <a:gd name="connsiteY35" fmla="*/ 32824 h 415897"/>
                  <a:gd name="connsiteX36" fmla="*/ 6579 w 585131"/>
                  <a:gd name="connsiteY36" fmla="*/ 26245 h 415897"/>
                  <a:gd name="connsiteX37" fmla="*/ 121701 w 585131"/>
                  <a:gd name="connsiteY37" fmla="*/ 22956 h 415897"/>
                  <a:gd name="connsiteX38" fmla="*/ 151304 w 585131"/>
                  <a:gd name="connsiteY38" fmla="*/ 32824 h 415897"/>
                  <a:gd name="connsiteX39" fmla="*/ 164461 w 585131"/>
                  <a:gd name="connsiteY39" fmla="*/ 36113 h 415897"/>
                  <a:gd name="connsiteX40" fmla="*/ 184196 w 585131"/>
                  <a:gd name="connsiteY40" fmla="*/ 45980 h 415897"/>
                  <a:gd name="connsiteX41" fmla="*/ 194063 w 585131"/>
                  <a:gd name="connsiteY41" fmla="*/ 49270 h 415897"/>
                  <a:gd name="connsiteX42" fmla="*/ 210509 w 585131"/>
                  <a:gd name="connsiteY42" fmla="*/ 59137 h 415897"/>
                  <a:gd name="connsiteX43" fmla="*/ 249980 w 585131"/>
                  <a:gd name="connsiteY43" fmla="*/ 88740 h 415897"/>
                  <a:gd name="connsiteX44" fmla="*/ 263137 w 585131"/>
                  <a:gd name="connsiteY44" fmla="*/ 98608 h 415897"/>
                  <a:gd name="connsiteX45" fmla="*/ 273004 w 585131"/>
                  <a:gd name="connsiteY45" fmla="*/ 105186 h 415897"/>
                  <a:gd name="connsiteX46" fmla="*/ 286161 w 585131"/>
                  <a:gd name="connsiteY46" fmla="*/ 111765 h 415897"/>
                  <a:gd name="connsiteX47" fmla="*/ 292740 w 585131"/>
                  <a:gd name="connsiteY47" fmla="*/ 118343 h 415897"/>
                  <a:gd name="connsiteX48" fmla="*/ 302607 w 585131"/>
                  <a:gd name="connsiteY48" fmla="*/ 124921 h 415897"/>
                  <a:gd name="connsiteX49" fmla="*/ 315764 w 585131"/>
                  <a:gd name="connsiteY49" fmla="*/ 134789 h 415897"/>
                  <a:gd name="connsiteX50" fmla="*/ 325632 w 585131"/>
                  <a:gd name="connsiteY50" fmla="*/ 141367 h 415897"/>
                  <a:gd name="connsiteX51" fmla="*/ 355235 w 585131"/>
                  <a:gd name="connsiteY51" fmla="*/ 164392 h 415897"/>
                  <a:gd name="connsiteX52" fmla="*/ 374970 w 585131"/>
                  <a:gd name="connsiteY52" fmla="*/ 177549 h 415897"/>
                  <a:gd name="connsiteX53" fmla="*/ 394705 w 585131"/>
                  <a:gd name="connsiteY53" fmla="*/ 190706 h 415897"/>
                  <a:gd name="connsiteX54" fmla="*/ 411151 w 585131"/>
                  <a:gd name="connsiteY54" fmla="*/ 207152 h 415897"/>
                  <a:gd name="connsiteX55" fmla="*/ 414440 w 585131"/>
                  <a:gd name="connsiteY55" fmla="*/ 217019 h 415897"/>
                  <a:gd name="connsiteX56" fmla="*/ 437465 w 585131"/>
                  <a:gd name="connsiteY56" fmla="*/ 243333 h 415897"/>
                  <a:gd name="connsiteX57" fmla="*/ 447332 w 585131"/>
                  <a:gd name="connsiteY57" fmla="*/ 249911 h 415897"/>
                  <a:gd name="connsiteX58" fmla="*/ 453911 w 585131"/>
                  <a:gd name="connsiteY58" fmla="*/ 256490 h 415897"/>
                  <a:gd name="connsiteX59" fmla="*/ 467068 w 585131"/>
                  <a:gd name="connsiteY59" fmla="*/ 259779 h 415897"/>
                  <a:gd name="connsiteX60" fmla="*/ 476935 w 585131"/>
                  <a:gd name="connsiteY60" fmla="*/ 266357 h 415897"/>
                  <a:gd name="connsiteX61" fmla="*/ 486803 w 585131"/>
                  <a:gd name="connsiteY61" fmla="*/ 269647 h 415897"/>
                  <a:gd name="connsiteX62" fmla="*/ 506538 w 585131"/>
                  <a:gd name="connsiteY62" fmla="*/ 282803 h 415897"/>
                  <a:gd name="connsiteX63" fmla="*/ 509827 w 585131"/>
                  <a:gd name="connsiteY63" fmla="*/ 312406 h 415897"/>
                  <a:gd name="connsiteX64" fmla="*/ 516406 w 585131"/>
                  <a:gd name="connsiteY64" fmla="*/ 318985 h 415897"/>
                  <a:gd name="connsiteX65" fmla="*/ 552587 w 585131"/>
                  <a:gd name="connsiteY65" fmla="*/ 328852 h 415897"/>
                  <a:gd name="connsiteX66" fmla="*/ 555876 w 585131"/>
                  <a:gd name="connsiteY66" fmla="*/ 358455 h 415897"/>
                  <a:gd name="connsiteX67" fmla="*/ 565744 w 585131"/>
                  <a:gd name="connsiteY67" fmla="*/ 361744 h 415897"/>
                  <a:gd name="connsiteX68" fmla="*/ 572322 w 585131"/>
                  <a:gd name="connsiteY68" fmla="*/ 368323 h 415897"/>
                  <a:gd name="connsiteX69" fmla="*/ 578901 w 585131"/>
                  <a:gd name="connsiteY69" fmla="*/ 378190 h 415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585131" h="415897">
                    <a:moveTo>
                      <a:pt x="578901" y="378190"/>
                    </a:moveTo>
                    <a:cubicBezTo>
                      <a:pt x="577805" y="388058"/>
                      <a:pt x="585131" y="404972"/>
                      <a:pt x="575612" y="407793"/>
                    </a:cubicBezTo>
                    <a:cubicBezTo>
                      <a:pt x="548260" y="415897"/>
                      <a:pt x="518561" y="406341"/>
                      <a:pt x="490092" y="404504"/>
                    </a:cubicBezTo>
                    <a:cubicBezTo>
                      <a:pt x="485712" y="404221"/>
                      <a:pt x="465728" y="399423"/>
                      <a:pt x="460489" y="397926"/>
                    </a:cubicBezTo>
                    <a:cubicBezTo>
                      <a:pt x="457155" y="396974"/>
                      <a:pt x="454000" y="395417"/>
                      <a:pt x="450622" y="394637"/>
                    </a:cubicBezTo>
                    <a:cubicBezTo>
                      <a:pt x="439727" y="392123"/>
                      <a:pt x="428759" y="389896"/>
                      <a:pt x="417730" y="388058"/>
                    </a:cubicBezTo>
                    <a:cubicBezTo>
                      <a:pt x="408937" y="386593"/>
                      <a:pt x="390739" y="383778"/>
                      <a:pt x="381548" y="381480"/>
                    </a:cubicBezTo>
                    <a:cubicBezTo>
                      <a:pt x="337604" y="370493"/>
                      <a:pt x="413886" y="387203"/>
                      <a:pt x="358524" y="374901"/>
                    </a:cubicBezTo>
                    <a:cubicBezTo>
                      <a:pt x="333509" y="369343"/>
                      <a:pt x="350204" y="374862"/>
                      <a:pt x="325632" y="365034"/>
                    </a:cubicBezTo>
                    <a:cubicBezTo>
                      <a:pt x="323439" y="362841"/>
                      <a:pt x="321827" y="359842"/>
                      <a:pt x="319053" y="358455"/>
                    </a:cubicBezTo>
                    <a:cubicBezTo>
                      <a:pt x="312851" y="355354"/>
                      <a:pt x="299318" y="351877"/>
                      <a:pt x="299318" y="351877"/>
                    </a:cubicBezTo>
                    <a:lnTo>
                      <a:pt x="279583" y="338720"/>
                    </a:lnTo>
                    <a:cubicBezTo>
                      <a:pt x="276294" y="336527"/>
                      <a:pt x="272510" y="334937"/>
                      <a:pt x="269715" y="332142"/>
                    </a:cubicBezTo>
                    <a:cubicBezTo>
                      <a:pt x="266426" y="328853"/>
                      <a:pt x="263520" y="325130"/>
                      <a:pt x="259848" y="322274"/>
                    </a:cubicBezTo>
                    <a:cubicBezTo>
                      <a:pt x="253607" y="317420"/>
                      <a:pt x="245703" y="314708"/>
                      <a:pt x="240112" y="309117"/>
                    </a:cubicBezTo>
                    <a:cubicBezTo>
                      <a:pt x="199532" y="268537"/>
                      <a:pt x="240997" y="307852"/>
                      <a:pt x="213799" y="286093"/>
                    </a:cubicBezTo>
                    <a:cubicBezTo>
                      <a:pt x="211377" y="284156"/>
                      <a:pt x="209603" y="281499"/>
                      <a:pt x="207220" y="279514"/>
                    </a:cubicBezTo>
                    <a:cubicBezTo>
                      <a:pt x="203009" y="276005"/>
                      <a:pt x="198274" y="273156"/>
                      <a:pt x="194063" y="269647"/>
                    </a:cubicBezTo>
                    <a:cubicBezTo>
                      <a:pt x="191681" y="267662"/>
                      <a:pt x="190144" y="264664"/>
                      <a:pt x="187485" y="263068"/>
                    </a:cubicBezTo>
                    <a:cubicBezTo>
                      <a:pt x="184512" y="261284"/>
                      <a:pt x="180906" y="260875"/>
                      <a:pt x="177617" y="259779"/>
                    </a:cubicBezTo>
                    <a:cubicBezTo>
                      <a:pt x="173232" y="256490"/>
                      <a:pt x="169110" y="252816"/>
                      <a:pt x="164461" y="249911"/>
                    </a:cubicBezTo>
                    <a:cubicBezTo>
                      <a:pt x="155172" y="244105"/>
                      <a:pt x="151027" y="243241"/>
                      <a:pt x="141436" y="240044"/>
                    </a:cubicBezTo>
                    <a:cubicBezTo>
                      <a:pt x="131005" y="233089"/>
                      <a:pt x="122818" y="228563"/>
                      <a:pt x="115122" y="217019"/>
                    </a:cubicBezTo>
                    <a:cubicBezTo>
                      <a:pt x="112929" y="213730"/>
                      <a:pt x="111117" y="210153"/>
                      <a:pt x="108544" y="207152"/>
                    </a:cubicBezTo>
                    <a:cubicBezTo>
                      <a:pt x="104508" y="202443"/>
                      <a:pt x="98827" y="199156"/>
                      <a:pt x="95387" y="193995"/>
                    </a:cubicBezTo>
                    <a:cubicBezTo>
                      <a:pt x="93194" y="190706"/>
                      <a:pt x="91279" y="187214"/>
                      <a:pt x="88809" y="184127"/>
                    </a:cubicBezTo>
                    <a:cubicBezTo>
                      <a:pt x="81971" y="175580"/>
                      <a:pt x="80716" y="179076"/>
                      <a:pt x="75652" y="167681"/>
                    </a:cubicBezTo>
                    <a:cubicBezTo>
                      <a:pt x="59998" y="132458"/>
                      <a:pt x="77382" y="160408"/>
                      <a:pt x="62495" y="138078"/>
                    </a:cubicBezTo>
                    <a:cubicBezTo>
                      <a:pt x="61399" y="134789"/>
                      <a:pt x="60990" y="131184"/>
                      <a:pt x="59206" y="128211"/>
                    </a:cubicBezTo>
                    <a:cubicBezTo>
                      <a:pt x="57610" y="125552"/>
                      <a:pt x="54014" y="124406"/>
                      <a:pt x="52627" y="121632"/>
                    </a:cubicBezTo>
                    <a:cubicBezTo>
                      <a:pt x="49526" y="115430"/>
                      <a:pt x="51819" y="105743"/>
                      <a:pt x="46049" y="101897"/>
                    </a:cubicBezTo>
                    <a:cubicBezTo>
                      <a:pt x="38719" y="97011"/>
                      <a:pt x="34961" y="95438"/>
                      <a:pt x="29603" y="88740"/>
                    </a:cubicBezTo>
                    <a:cubicBezTo>
                      <a:pt x="13011" y="67999"/>
                      <a:pt x="32327" y="88175"/>
                      <a:pt x="16446" y="72294"/>
                    </a:cubicBezTo>
                    <a:cubicBezTo>
                      <a:pt x="15350" y="69005"/>
                      <a:pt x="14708" y="65527"/>
                      <a:pt x="13157" y="62426"/>
                    </a:cubicBezTo>
                    <a:cubicBezTo>
                      <a:pt x="11389" y="58890"/>
                      <a:pt x="8184" y="56171"/>
                      <a:pt x="6579" y="52559"/>
                    </a:cubicBezTo>
                    <a:cubicBezTo>
                      <a:pt x="3763" y="46222"/>
                      <a:pt x="0" y="32824"/>
                      <a:pt x="0" y="32824"/>
                    </a:cubicBezTo>
                    <a:cubicBezTo>
                      <a:pt x="2193" y="30631"/>
                      <a:pt x="4157" y="28182"/>
                      <a:pt x="6579" y="26245"/>
                    </a:cubicBezTo>
                    <a:cubicBezTo>
                      <a:pt x="39385" y="0"/>
                      <a:pt x="68155" y="21283"/>
                      <a:pt x="121701" y="22956"/>
                    </a:cubicBezTo>
                    <a:cubicBezTo>
                      <a:pt x="153231" y="30838"/>
                      <a:pt x="114146" y="20438"/>
                      <a:pt x="151304" y="32824"/>
                    </a:cubicBezTo>
                    <a:cubicBezTo>
                      <a:pt x="155593" y="34254"/>
                      <a:pt x="160075" y="35017"/>
                      <a:pt x="164461" y="36113"/>
                    </a:cubicBezTo>
                    <a:cubicBezTo>
                      <a:pt x="171039" y="39402"/>
                      <a:pt x="177475" y="42993"/>
                      <a:pt x="184196" y="45980"/>
                    </a:cubicBezTo>
                    <a:cubicBezTo>
                      <a:pt x="187364" y="47388"/>
                      <a:pt x="191090" y="47486"/>
                      <a:pt x="194063" y="49270"/>
                    </a:cubicBezTo>
                    <a:cubicBezTo>
                      <a:pt x="216632" y="62812"/>
                      <a:pt x="182564" y="49822"/>
                      <a:pt x="210509" y="59137"/>
                    </a:cubicBezTo>
                    <a:lnTo>
                      <a:pt x="249980" y="88740"/>
                    </a:lnTo>
                    <a:cubicBezTo>
                      <a:pt x="254366" y="92029"/>
                      <a:pt x="258576" y="95567"/>
                      <a:pt x="263137" y="98608"/>
                    </a:cubicBezTo>
                    <a:cubicBezTo>
                      <a:pt x="266426" y="100801"/>
                      <a:pt x="269572" y="103225"/>
                      <a:pt x="273004" y="105186"/>
                    </a:cubicBezTo>
                    <a:cubicBezTo>
                      <a:pt x="277261" y="107619"/>
                      <a:pt x="282081" y="109045"/>
                      <a:pt x="286161" y="111765"/>
                    </a:cubicBezTo>
                    <a:cubicBezTo>
                      <a:pt x="288741" y="113485"/>
                      <a:pt x="290318" y="116406"/>
                      <a:pt x="292740" y="118343"/>
                    </a:cubicBezTo>
                    <a:cubicBezTo>
                      <a:pt x="295827" y="120812"/>
                      <a:pt x="299390" y="122623"/>
                      <a:pt x="302607" y="124921"/>
                    </a:cubicBezTo>
                    <a:cubicBezTo>
                      <a:pt x="307068" y="128107"/>
                      <a:pt x="311303" y="131603"/>
                      <a:pt x="315764" y="134789"/>
                    </a:cubicBezTo>
                    <a:cubicBezTo>
                      <a:pt x="318981" y="137087"/>
                      <a:pt x="322469" y="138995"/>
                      <a:pt x="325632" y="141367"/>
                    </a:cubicBezTo>
                    <a:cubicBezTo>
                      <a:pt x="335633" y="148868"/>
                      <a:pt x="344834" y="157458"/>
                      <a:pt x="355235" y="164392"/>
                    </a:cubicBezTo>
                    <a:cubicBezTo>
                      <a:pt x="361813" y="168778"/>
                      <a:pt x="369379" y="171959"/>
                      <a:pt x="374970" y="177549"/>
                    </a:cubicBezTo>
                    <a:cubicBezTo>
                      <a:pt x="387290" y="189867"/>
                      <a:pt x="380425" y="185945"/>
                      <a:pt x="394705" y="190706"/>
                    </a:cubicBezTo>
                    <a:cubicBezTo>
                      <a:pt x="400187" y="196188"/>
                      <a:pt x="408699" y="199797"/>
                      <a:pt x="411151" y="207152"/>
                    </a:cubicBezTo>
                    <a:cubicBezTo>
                      <a:pt x="412247" y="210441"/>
                      <a:pt x="412889" y="213918"/>
                      <a:pt x="414440" y="217019"/>
                    </a:cubicBezTo>
                    <a:cubicBezTo>
                      <a:pt x="418787" y="225712"/>
                      <a:pt x="431035" y="239047"/>
                      <a:pt x="437465" y="243333"/>
                    </a:cubicBezTo>
                    <a:cubicBezTo>
                      <a:pt x="440754" y="245526"/>
                      <a:pt x="444245" y="247442"/>
                      <a:pt x="447332" y="249911"/>
                    </a:cubicBezTo>
                    <a:cubicBezTo>
                      <a:pt x="449754" y="251848"/>
                      <a:pt x="451137" y="255103"/>
                      <a:pt x="453911" y="256490"/>
                    </a:cubicBezTo>
                    <a:cubicBezTo>
                      <a:pt x="457954" y="258512"/>
                      <a:pt x="462682" y="258683"/>
                      <a:pt x="467068" y="259779"/>
                    </a:cubicBezTo>
                    <a:cubicBezTo>
                      <a:pt x="470357" y="261972"/>
                      <a:pt x="473399" y="264589"/>
                      <a:pt x="476935" y="266357"/>
                    </a:cubicBezTo>
                    <a:cubicBezTo>
                      <a:pt x="480036" y="267908"/>
                      <a:pt x="483772" y="267963"/>
                      <a:pt x="486803" y="269647"/>
                    </a:cubicBezTo>
                    <a:cubicBezTo>
                      <a:pt x="493714" y="273486"/>
                      <a:pt x="506538" y="282803"/>
                      <a:pt x="506538" y="282803"/>
                    </a:cubicBezTo>
                    <a:cubicBezTo>
                      <a:pt x="507634" y="292671"/>
                      <a:pt x="507215" y="302827"/>
                      <a:pt x="509827" y="312406"/>
                    </a:cubicBezTo>
                    <a:cubicBezTo>
                      <a:pt x="510643" y="315398"/>
                      <a:pt x="513632" y="317598"/>
                      <a:pt x="516406" y="318985"/>
                    </a:cubicBezTo>
                    <a:cubicBezTo>
                      <a:pt x="527533" y="324549"/>
                      <a:pt x="540557" y="326446"/>
                      <a:pt x="552587" y="328852"/>
                    </a:cubicBezTo>
                    <a:cubicBezTo>
                      <a:pt x="553683" y="338720"/>
                      <a:pt x="552189" y="349237"/>
                      <a:pt x="555876" y="358455"/>
                    </a:cubicBezTo>
                    <a:cubicBezTo>
                      <a:pt x="557164" y="361674"/>
                      <a:pt x="562771" y="359960"/>
                      <a:pt x="565744" y="361744"/>
                    </a:cubicBezTo>
                    <a:cubicBezTo>
                      <a:pt x="568403" y="363340"/>
                      <a:pt x="570129" y="366130"/>
                      <a:pt x="572322" y="368323"/>
                    </a:cubicBezTo>
                    <a:lnTo>
                      <a:pt x="578901" y="378190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0" name="Полилиния 39"/>
              <p:cNvSpPr/>
              <p:nvPr/>
            </p:nvSpPr>
            <p:spPr>
              <a:xfrm>
                <a:off x="3030520" y="4624396"/>
                <a:ext cx="617401" cy="395290"/>
              </a:xfrm>
              <a:custGeom>
                <a:avLst/>
                <a:gdLst>
                  <a:gd name="connsiteX0" fmla="*/ 597239 w 617873"/>
                  <a:gd name="connsiteY0" fmla="*/ 16446 h 394883"/>
                  <a:gd name="connsiteX1" fmla="*/ 593950 w 617873"/>
                  <a:gd name="connsiteY1" fmla="*/ 6579 h 394883"/>
                  <a:gd name="connsiteX2" fmla="*/ 574215 w 617873"/>
                  <a:gd name="connsiteY2" fmla="*/ 0 h 394883"/>
                  <a:gd name="connsiteX3" fmla="*/ 488695 w 617873"/>
                  <a:gd name="connsiteY3" fmla="*/ 3290 h 394883"/>
                  <a:gd name="connsiteX4" fmla="*/ 478828 w 617873"/>
                  <a:gd name="connsiteY4" fmla="*/ 6579 h 394883"/>
                  <a:gd name="connsiteX5" fmla="*/ 465671 w 617873"/>
                  <a:gd name="connsiteY5" fmla="*/ 9868 h 394883"/>
                  <a:gd name="connsiteX6" fmla="*/ 455803 w 617873"/>
                  <a:gd name="connsiteY6" fmla="*/ 16446 h 394883"/>
                  <a:gd name="connsiteX7" fmla="*/ 449225 w 617873"/>
                  <a:gd name="connsiteY7" fmla="*/ 23025 h 394883"/>
                  <a:gd name="connsiteX8" fmla="*/ 436068 w 617873"/>
                  <a:gd name="connsiteY8" fmla="*/ 26314 h 394883"/>
                  <a:gd name="connsiteX9" fmla="*/ 426200 w 617873"/>
                  <a:gd name="connsiteY9" fmla="*/ 29603 h 394883"/>
                  <a:gd name="connsiteX10" fmla="*/ 376862 w 617873"/>
                  <a:gd name="connsiteY10" fmla="*/ 62495 h 394883"/>
                  <a:gd name="connsiteX11" fmla="*/ 366995 w 617873"/>
                  <a:gd name="connsiteY11" fmla="*/ 69074 h 394883"/>
                  <a:gd name="connsiteX12" fmla="*/ 347259 w 617873"/>
                  <a:gd name="connsiteY12" fmla="*/ 75652 h 394883"/>
                  <a:gd name="connsiteX13" fmla="*/ 324235 w 617873"/>
                  <a:gd name="connsiteY13" fmla="*/ 88809 h 394883"/>
                  <a:gd name="connsiteX14" fmla="*/ 307789 w 617873"/>
                  <a:gd name="connsiteY14" fmla="*/ 92098 h 394883"/>
                  <a:gd name="connsiteX15" fmla="*/ 297921 w 617873"/>
                  <a:gd name="connsiteY15" fmla="*/ 98677 h 394883"/>
                  <a:gd name="connsiteX16" fmla="*/ 288054 w 617873"/>
                  <a:gd name="connsiteY16" fmla="*/ 101966 h 394883"/>
                  <a:gd name="connsiteX17" fmla="*/ 281475 w 617873"/>
                  <a:gd name="connsiteY17" fmla="*/ 108544 h 394883"/>
                  <a:gd name="connsiteX18" fmla="*/ 271607 w 617873"/>
                  <a:gd name="connsiteY18" fmla="*/ 115123 h 394883"/>
                  <a:gd name="connsiteX19" fmla="*/ 265029 w 617873"/>
                  <a:gd name="connsiteY19" fmla="*/ 124990 h 394883"/>
                  <a:gd name="connsiteX20" fmla="*/ 238715 w 617873"/>
                  <a:gd name="connsiteY20" fmla="*/ 148015 h 394883"/>
                  <a:gd name="connsiteX21" fmla="*/ 215691 w 617873"/>
                  <a:gd name="connsiteY21" fmla="*/ 174328 h 394883"/>
                  <a:gd name="connsiteX22" fmla="*/ 189377 w 617873"/>
                  <a:gd name="connsiteY22" fmla="*/ 200642 h 394883"/>
                  <a:gd name="connsiteX23" fmla="*/ 179510 w 617873"/>
                  <a:gd name="connsiteY23" fmla="*/ 210510 h 394883"/>
                  <a:gd name="connsiteX24" fmla="*/ 172931 w 617873"/>
                  <a:gd name="connsiteY24" fmla="*/ 217088 h 394883"/>
                  <a:gd name="connsiteX25" fmla="*/ 159774 w 617873"/>
                  <a:gd name="connsiteY25" fmla="*/ 236823 h 394883"/>
                  <a:gd name="connsiteX26" fmla="*/ 143328 w 617873"/>
                  <a:gd name="connsiteY26" fmla="*/ 253269 h 394883"/>
                  <a:gd name="connsiteX27" fmla="*/ 136750 w 617873"/>
                  <a:gd name="connsiteY27" fmla="*/ 259848 h 394883"/>
                  <a:gd name="connsiteX28" fmla="*/ 120304 w 617873"/>
                  <a:gd name="connsiteY28" fmla="*/ 282872 h 394883"/>
                  <a:gd name="connsiteX29" fmla="*/ 107147 w 617873"/>
                  <a:gd name="connsiteY29" fmla="*/ 299318 h 394883"/>
                  <a:gd name="connsiteX30" fmla="*/ 100569 w 617873"/>
                  <a:gd name="connsiteY30" fmla="*/ 305897 h 394883"/>
                  <a:gd name="connsiteX31" fmla="*/ 90701 w 617873"/>
                  <a:gd name="connsiteY31" fmla="*/ 312475 h 394883"/>
                  <a:gd name="connsiteX32" fmla="*/ 84123 w 617873"/>
                  <a:gd name="connsiteY32" fmla="*/ 319054 h 394883"/>
                  <a:gd name="connsiteX33" fmla="*/ 47941 w 617873"/>
                  <a:gd name="connsiteY33" fmla="*/ 328921 h 394883"/>
                  <a:gd name="connsiteX34" fmla="*/ 31495 w 617873"/>
                  <a:gd name="connsiteY34" fmla="*/ 342078 h 394883"/>
                  <a:gd name="connsiteX35" fmla="*/ 28206 w 617873"/>
                  <a:gd name="connsiteY35" fmla="*/ 351946 h 394883"/>
                  <a:gd name="connsiteX36" fmla="*/ 15049 w 617873"/>
                  <a:gd name="connsiteY36" fmla="*/ 355235 h 394883"/>
                  <a:gd name="connsiteX37" fmla="*/ 5182 w 617873"/>
                  <a:gd name="connsiteY37" fmla="*/ 361813 h 394883"/>
                  <a:gd name="connsiteX38" fmla="*/ 5182 w 617873"/>
                  <a:gd name="connsiteY38" fmla="*/ 384838 h 394883"/>
                  <a:gd name="connsiteX39" fmla="*/ 24917 w 617873"/>
                  <a:gd name="connsiteY39" fmla="*/ 391416 h 394883"/>
                  <a:gd name="connsiteX40" fmla="*/ 15049 w 617873"/>
                  <a:gd name="connsiteY40" fmla="*/ 394705 h 394883"/>
                  <a:gd name="connsiteX41" fmla="*/ 5182 w 617873"/>
                  <a:gd name="connsiteY41" fmla="*/ 391416 h 394883"/>
                  <a:gd name="connsiteX42" fmla="*/ 15049 w 617873"/>
                  <a:gd name="connsiteY42" fmla="*/ 384838 h 394883"/>
                  <a:gd name="connsiteX43" fmla="*/ 34784 w 617873"/>
                  <a:gd name="connsiteY43" fmla="*/ 388127 h 394883"/>
                  <a:gd name="connsiteX44" fmla="*/ 41363 w 617873"/>
                  <a:gd name="connsiteY44" fmla="*/ 394705 h 394883"/>
                  <a:gd name="connsiteX45" fmla="*/ 123593 w 617873"/>
                  <a:gd name="connsiteY45" fmla="*/ 391416 h 394883"/>
                  <a:gd name="connsiteX46" fmla="*/ 143328 w 617873"/>
                  <a:gd name="connsiteY46" fmla="*/ 388127 h 394883"/>
                  <a:gd name="connsiteX47" fmla="*/ 169642 w 617873"/>
                  <a:gd name="connsiteY47" fmla="*/ 384838 h 394883"/>
                  <a:gd name="connsiteX48" fmla="*/ 182799 w 617873"/>
                  <a:gd name="connsiteY48" fmla="*/ 381549 h 394883"/>
                  <a:gd name="connsiteX49" fmla="*/ 202534 w 617873"/>
                  <a:gd name="connsiteY49" fmla="*/ 378259 h 394883"/>
                  <a:gd name="connsiteX50" fmla="*/ 212402 w 617873"/>
                  <a:gd name="connsiteY50" fmla="*/ 374970 h 394883"/>
                  <a:gd name="connsiteX51" fmla="*/ 225559 w 617873"/>
                  <a:gd name="connsiteY51" fmla="*/ 371681 h 394883"/>
                  <a:gd name="connsiteX52" fmla="*/ 251872 w 617873"/>
                  <a:gd name="connsiteY52" fmla="*/ 355235 h 394883"/>
                  <a:gd name="connsiteX53" fmla="*/ 281475 w 617873"/>
                  <a:gd name="connsiteY53" fmla="*/ 328921 h 394883"/>
                  <a:gd name="connsiteX54" fmla="*/ 317656 w 617873"/>
                  <a:gd name="connsiteY54" fmla="*/ 309186 h 394883"/>
                  <a:gd name="connsiteX55" fmla="*/ 327524 w 617873"/>
                  <a:gd name="connsiteY55" fmla="*/ 305897 h 394883"/>
                  <a:gd name="connsiteX56" fmla="*/ 340681 w 617873"/>
                  <a:gd name="connsiteY56" fmla="*/ 299318 h 394883"/>
                  <a:gd name="connsiteX57" fmla="*/ 366995 w 617873"/>
                  <a:gd name="connsiteY57" fmla="*/ 292740 h 394883"/>
                  <a:gd name="connsiteX58" fmla="*/ 399887 w 617873"/>
                  <a:gd name="connsiteY58" fmla="*/ 279583 h 394883"/>
                  <a:gd name="connsiteX59" fmla="*/ 429489 w 617873"/>
                  <a:gd name="connsiteY59" fmla="*/ 269715 h 394883"/>
                  <a:gd name="connsiteX60" fmla="*/ 462382 w 617873"/>
                  <a:gd name="connsiteY60" fmla="*/ 249980 h 394883"/>
                  <a:gd name="connsiteX61" fmla="*/ 475538 w 617873"/>
                  <a:gd name="connsiteY61" fmla="*/ 246691 h 394883"/>
                  <a:gd name="connsiteX62" fmla="*/ 498563 w 617873"/>
                  <a:gd name="connsiteY62" fmla="*/ 233534 h 394883"/>
                  <a:gd name="connsiteX63" fmla="*/ 521587 w 617873"/>
                  <a:gd name="connsiteY63" fmla="*/ 217088 h 394883"/>
                  <a:gd name="connsiteX64" fmla="*/ 547901 w 617873"/>
                  <a:gd name="connsiteY64" fmla="*/ 207220 h 394883"/>
                  <a:gd name="connsiteX65" fmla="*/ 577504 w 617873"/>
                  <a:gd name="connsiteY65" fmla="*/ 184196 h 394883"/>
                  <a:gd name="connsiteX66" fmla="*/ 587371 w 617873"/>
                  <a:gd name="connsiteY66" fmla="*/ 177618 h 394883"/>
                  <a:gd name="connsiteX67" fmla="*/ 607107 w 617873"/>
                  <a:gd name="connsiteY67" fmla="*/ 157882 h 394883"/>
                  <a:gd name="connsiteX68" fmla="*/ 610396 w 617873"/>
                  <a:gd name="connsiteY68" fmla="*/ 148015 h 394883"/>
                  <a:gd name="connsiteX69" fmla="*/ 616974 w 617873"/>
                  <a:gd name="connsiteY69" fmla="*/ 141436 h 394883"/>
                  <a:gd name="connsiteX70" fmla="*/ 613685 w 617873"/>
                  <a:gd name="connsiteY70" fmla="*/ 111833 h 394883"/>
                  <a:gd name="connsiteX71" fmla="*/ 607107 w 617873"/>
                  <a:gd name="connsiteY71" fmla="*/ 92098 h 394883"/>
                  <a:gd name="connsiteX72" fmla="*/ 603818 w 617873"/>
                  <a:gd name="connsiteY72" fmla="*/ 82231 h 394883"/>
                  <a:gd name="connsiteX73" fmla="*/ 597239 w 617873"/>
                  <a:gd name="connsiteY73" fmla="*/ 16446 h 394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617873" h="394883">
                    <a:moveTo>
                      <a:pt x="597239" y="16446"/>
                    </a:moveTo>
                    <a:cubicBezTo>
                      <a:pt x="595594" y="3837"/>
                      <a:pt x="596771" y="8594"/>
                      <a:pt x="593950" y="6579"/>
                    </a:cubicBezTo>
                    <a:cubicBezTo>
                      <a:pt x="588307" y="2549"/>
                      <a:pt x="574215" y="0"/>
                      <a:pt x="574215" y="0"/>
                    </a:cubicBezTo>
                    <a:cubicBezTo>
                      <a:pt x="545708" y="1097"/>
                      <a:pt x="517155" y="1327"/>
                      <a:pt x="488695" y="3290"/>
                    </a:cubicBezTo>
                    <a:cubicBezTo>
                      <a:pt x="485236" y="3529"/>
                      <a:pt x="482162" y="5627"/>
                      <a:pt x="478828" y="6579"/>
                    </a:cubicBezTo>
                    <a:cubicBezTo>
                      <a:pt x="474481" y="7821"/>
                      <a:pt x="470057" y="8772"/>
                      <a:pt x="465671" y="9868"/>
                    </a:cubicBezTo>
                    <a:cubicBezTo>
                      <a:pt x="462382" y="12061"/>
                      <a:pt x="458890" y="13976"/>
                      <a:pt x="455803" y="16446"/>
                    </a:cubicBezTo>
                    <a:cubicBezTo>
                      <a:pt x="453381" y="18383"/>
                      <a:pt x="451999" y="21638"/>
                      <a:pt x="449225" y="23025"/>
                    </a:cubicBezTo>
                    <a:cubicBezTo>
                      <a:pt x="445182" y="25047"/>
                      <a:pt x="440415" y="25072"/>
                      <a:pt x="436068" y="26314"/>
                    </a:cubicBezTo>
                    <a:cubicBezTo>
                      <a:pt x="432734" y="27266"/>
                      <a:pt x="429489" y="28507"/>
                      <a:pt x="426200" y="29603"/>
                    </a:cubicBezTo>
                    <a:lnTo>
                      <a:pt x="376862" y="62495"/>
                    </a:lnTo>
                    <a:cubicBezTo>
                      <a:pt x="373573" y="64688"/>
                      <a:pt x="370745" y="67824"/>
                      <a:pt x="366995" y="69074"/>
                    </a:cubicBezTo>
                    <a:lnTo>
                      <a:pt x="347259" y="75652"/>
                    </a:lnTo>
                    <a:cubicBezTo>
                      <a:pt x="340038" y="80467"/>
                      <a:pt x="332585" y="86026"/>
                      <a:pt x="324235" y="88809"/>
                    </a:cubicBezTo>
                    <a:cubicBezTo>
                      <a:pt x="318931" y="90577"/>
                      <a:pt x="313271" y="91002"/>
                      <a:pt x="307789" y="92098"/>
                    </a:cubicBezTo>
                    <a:cubicBezTo>
                      <a:pt x="304500" y="94291"/>
                      <a:pt x="301457" y="96909"/>
                      <a:pt x="297921" y="98677"/>
                    </a:cubicBezTo>
                    <a:cubicBezTo>
                      <a:pt x="294820" y="100228"/>
                      <a:pt x="291027" y="100182"/>
                      <a:pt x="288054" y="101966"/>
                    </a:cubicBezTo>
                    <a:cubicBezTo>
                      <a:pt x="285395" y="103561"/>
                      <a:pt x="283897" y="106607"/>
                      <a:pt x="281475" y="108544"/>
                    </a:cubicBezTo>
                    <a:cubicBezTo>
                      <a:pt x="278388" y="111014"/>
                      <a:pt x="274896" y="112930"/>
                      <a:pt x="271607" y="115123"/>
                    </a:cubicBezTo>
                    <a:cubicBezTo>
                      <a:pt x="269414" y="118412"/>
                      <a:pt x="267824" y="122195"/>
                      <a:pt x="265029" y="124990"/>
                    </a:cubicBezTo>
                    <a:cubicBezTo>
                      <a:pt x="247644" y="142375"/>
                      <a:pt x="260047" y="116017"/>
                      <a:pt x="238715" y="148015"/>
                    </a:cubicBezTo>
                    <a:cubicBezTo>
                      <a:pt x="227836" y="164334"/>
                      <a:pt x="234934" y="155084"/>
                      <a:pt x="215691" y="174328"/>
                    </a:cubicBezTo>
                    <a:lnTo>
                      <a:pt x="189377" y="200642"/>
                    </a:lnTo>
                    <a:lnTo>
                      <a:pt x="179510" y="210510"/>
                    </a:lnTo>
                    <a:cubicBezTo>
                      <a:pt x="177317" y="212703"/>
                      <a:pt x="174651" y="214508"/>
                      <a:pt x="172931" y="217088"/>
                    </a:cubicBezTo>
                    <a:cubicBezTo>
                      <a:pt x="168545" y="223666"/>
                      <a:pt x="165365" y="231232"/>
                      <a:pt x="159774" y="236823"/>
                    </a:cubicBezTo>
                    <a:lnTo>
                      <a:pt x="143328" y="253269"/>
                    </a:lnTo>
                    <a:cubicBezTo>
                      <a:pt x="141135" y="255462"/>
                      <a:pt x="138470" y="257268"/>
                      <a:pt x="136750" y="259848"/>
                    </a:cubicBezTo>
                    <a:cubicBezTo>
                      <a:pt x="127130" y="274276"/>
                      <a:pt x="132543" y="266552"/>
                      <a:pt x="120304" y="282872"/>
                    </a:cubicBezTo>
                    <a:cubicBezTo>
                      <a:pt x="115087" y="298525"/>
                      <a:pt x="120673" y="288497"/>
                      <a:pt x="107147" y="299318"/>
                    </a:cubicBezTo>
                    <a:cubicBezTo>
                      <a:pt x="104725" y="301255"/>
                      <a:pt x="102991" y="303960"/>
                      <a:pt x="100569" y="305897"/>
                    </a:cubicBezTo>
                    <a:cubicBezTo>
                      <a:pt x="97482" y="308367"/>
                      <a:pt x="93788" y="310005"/>
                      <a:pt x="90701" y="312475"/>
                    </a:cubicBezTo>
                    <a:cubicBezTo>
                      <a:pt x="88279" y="314412"/>
                      <a:pt x="86897" y="317667"/>
                      <a:pt x="84123" y="319054"/>
                    </a:cubicBezTo>
                    <a:cubicBezTo>
                      <a:pt x="72996" y="324617"/>
                      <a:pt x="59970" y="326515"/>
                      <a:pt x="47941" y="328921"/>
                    </a:cubicBezTo>
                    <a:cubicBezTo>
                      <a:pt x="43463" y="331907"/>
                      <a:pt x="34618" y="336873"/>
                      <a:pt x="31495" y="342078"/>
                    </a:cubicBezTo>
                    <a:cubicBezTo>
                      <a:pt x="29711" y="345051"/>
                      <a:pt x="30913" y="349780"/>
                      <a:pt x="28206" y="351946"/>
                    </a:cubicBezTo>
                    <a:cubicBezTo>
                      <a:pt x="24676" y="354770"/>
                      <a:pt x="19435" y="354139"/>
                      <a:pt x="15049" y="355235"/>
                    </a:cubicBezTo>
                    <a:cubicBezTo>
                      <a:pt x="11760" y="357428"/>
                      <a:pt x="7651" y="358726"/>
                      <a:pt x="5182" y="361813"/>
                    </a:cubicBezTo>
                    <a:cubicBezTo>
                      <a:pt x="1268" y="366705"/>
                      <a:pt x="0" y="380396"/>
                      <a:pt x="5182" y="384838"/>
                    </a:cubicBezTo>
                    <a:cubicBezTo>
                      <a:pt x="10447" y="389351"/>
                      <a:pt x="24917" y="391416"/>
                      <a:pt x="24917" y="391416"/>
                    </a:cubicBezTo>
                    <a:cubicBezTo>
                      <a:pt x="21628" y="392512"/>
                      <a:pt x="18516" y="394705"/>
                      <a:pt x="15049" y="394705"/>
                    </a:cubicBezTo>
                    <a:cubicBezTo>
                      <a:pt x="11582" y="394705"/>
                      <a:pt x="5182" y="394883"/>
                      <a:pt x="5182" y="391416"/>
                    </a:cubicBezTo>
                    <a:cubicBezTo>
                      <a:pt x="5182" y="387463"/>
                      <a:pt x="11760" y="387031"/>
                      <a:pt x="15049" y="384838"/>
                    </a:cubicBezTo>
                    <a:cubicBezTo>
                      <a:pt x="21627" y="385934"/>
                      <a:pt x="28540" y="385785"/>
                      <a:pt x="34784" y="388127"/>
                    </a:cubicBezTo>
                    <a:cubicBezTo>
                      <a:pt x="37688" y="389216"/>
                      <a:pt x="38264" y="394590"/>
                      <a:pt x="41363" y="394705"/>
                    </a:cubicBezTo>
                    <a:lnTo>
                      <a:pt x="123593" y="391416"/>
                    </a:lnTo>
                    <a:cubicBezTo>
                      <a:pt x="130171" y="390320"/>
                      <a:pt x="136726" y="389070"/>
                      <a:pt x="143328" y="388127"/>
                    </a:cubicBezTo>
                    <a:cubicBezTo>
                      <a:pt x="152079" y="386877"/>
                      <a:pt x="160923" y="386291"/>
                      <a:pt x="169642" y="384838"/>
                    </a:cubicBezTo>
                    <a:cubicBezTo>
                      <a:pt x="174101" y="384095"/>
                      <a:pt x="178366" y="382436"/>
                      <a:pt x="182799" y="381549"/>
                    </a:cubicBezTo>
                    <a:cubicBezTo>
                      <a:pt x="189339" y="380241"/>
                      <a:pt x="196024" y="379706"/>
                      <a:pt x="202534" y="378259"/>
                    </a:cubicBezTo>
                    <a:cubicBezTo>
                      <a:pt x="205919" y="377507"/>
                      <a:pt x="209068" y="375922"/>
                      <a:pt x="212402" y="374970"/>
                    </a:cubicBezTo>
                    <a:cubicBezTo>
                      <a:pt x="216749" y="373728"/>
                      <a:pt x="221173" y="372777"/>
                      <a:pt x="225559" y="371681"/>
                    </a:cubicBezTo>
                    <a:cubicBezTo>
                      <a:pt x="226786" y="370945"/>
                      <a:pt x="248192" y="358455"/>
                      <a:pt x="251872" y="355235"/>
                    </a:cubicBezTo>
                    <a:cubicBezTo>
                      <a:pt x="281909" y="328953"/>
                      <a:pt x="255247" y="347655"/>
                      <a:pt x="281475" y="328921"/>
                    </a:cubicBezTo>
                    <a:cubicBezTo>
                      <a:pt x="291981" y="321417"/>
                      <a:pt x="306465" y="312916"/>
                      <a:pt x="317656" y="309186"/>
                    </a:cubicBezTo>
                    <a:cubicBezTo>
                      <a:pt x="320945" y="308090"/>
                      <a:pt x="324337" y="307263"/>
                      <a:pt x="327524" y="305897"/>
                    </a:cubicBezTo>
                    <a:cubicBezTo>
                      <a:pt x="332031" y="303965"/>
                      <a:pt x="336174" y="301250"/>
                      <a:pt x="340681" y="299318"/>
                    </a:cubicBezTo>
                    <a:cubicBezTo>
                      <a:pt x="349530" y="295525"/>
                      <a:pt x="357343" y="294670"/>
                      <a:pt x="366995" y="292740"/>
                    </a:cubicBezTo>
                    <a:cubicBezTo>
                      <a:pt x="381223" y="278510"/>
                      <a:pt x="366898" y="290580"/>
                      <a:pt x="399887" y="279583"/>
                    </a:cubicBezTo>
                    <a:lnTo>
                      <a:pt x="429489" y="269715"/>
                    </a:lnTo>
                    <a:cubicBezTo>
                      <a:pt x="443283" y="259370"/>
                      <a:pt x="444783" y="257020"/>
                      <a:pt x="462382" y="249980"/>
                    </a:cubicBezTo>
                    <a:cubicBezTo>
                      <a:pt x="466579" y="248301"/>
                      <a:pt x="471153" y="247787"/>
                      <a:pt x="475538" y="246691"/>
                    </a:cubicBezTo>
                    <a:cubicBezTo>
                      <a:pt x="499586" y="230661"/>
                      <a:pt x="469343" y="250232"/>
                      <a:pt x="498563" y="233534"/>
                    </a:cubicBezTo>
                    <a:cubicBezTo>
                      <a:pt x="514809" y="224250"/>
                      <a:pt x="502746" y="228863"/>
                      <a:pt x="521587" y="217088"/>
                    </a:cubicBezTo>
                    <a:cubicBezTo>
                      <a:pt x="533052" y="209923"/>
                      <a:pt x="535276" y="210377"/>
                      <a:pt x="547901" y="207220"/>
                    </a:cubicBezTo>
                    <a:cubicBezTo>
                      <a:pt x="557769" y="199545"/>
                      <a:pt x="567103" y="191130"/>
                      <a:pt x="577504" y="184196"/>
                    </a:cubicBezTo>
                    <a:cubicBezTo>
                      <a:pt x="580793" y="182003"/>
                      <a:pt x="584417" y="180244"/>
                      <a:pt x="587371" y="177618"/>
                    </a:cubicBezTo>
                    <a:cubicBezTo>
                      <a:pt x="594325" y="171437"/>
                      <a:pt x="607107" y="157882"/>
                      <a:pt x="607107" y="157882"/>
                    </a:cubicBezTo>
                    <a:cubicBezTo>
                      <a:pt x="608203" y="154593"/>
                      <a:pt x="608612" y="150988"/>
                      <a:pt x="610396" y="148015"/>
                    </a:cubicBezTo>
                    <a:cubicBezTo>
                      <a:pt x="611991" y="145356"/>
                      <a:pt x="616693" y="144524"/>
                      <a:pt x="616974" y="141436"/>
                    </a:cubicBezTo>
                    <a:cubicBezTo>
                      <a:pt x="617873" y="131548"/>
                      <a:pt x="615632" y="121569"/>
                      <a:pt x="613685" y="111833"/>
                    </a:cubicBezTo>
                    <a:cubicBezTo>
                      <a:pt x="612325" y="105034"/>
                      <a:pt x="609300" y="98676"/>
                      <a:pt x="607107" y="92098"/>
                    </a:cubicBezTo>
                    <a:lnTo>
                      <a:pt x="603818" y="82231"/>
                    </a:lnTo>
                    <a:cubicBezTo>
                      <a:pt x="600442" y="21477"/>
                      <a:pt x="598884" y="29055"/>
                      <a:pt x="597239" y="1644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1" name="Полилиния 40"/>
              <p:cNvSpPr/>
              <p:nvPr/>
            </p:nvSpPr>
            <p:spPr>
              <a:xfrm>
                <a:off x="3613004" y="4310069"/>
                <a:ext cx="452339" cy="311152"/>
              </a:xfrm>
              <a:custGeom>
                <a:avLst/>
                <a:gdLst>
                  <a:gd name="connsiteX0" fmla="*/ 453108 w 453656"/>
                  <a:gd name="connsiteY0" fmla="*/ 8771 h 311378"/>
                  <a:gd name="connsiteX1" fmla="*/ 449819 w 453656"/>
                  <a:gd name="connsiteY1" fmla="*/ 64687 h 311378"/>
                  <a:gd name="connsiteX2" fmla="*/ 446529 w 453656"/>
                  <a:gd name="connsiteY2" fmla="*/ 74555 h 311378"/>
                  <a:gd name="connsiteX3" fmla="*/ 443240 w 453656"/>
                  <a:gd name="connsiteY3" fmla="*/ 87712 h 311378"/>
                  <a:gd name="connsiteX4" fmla="*/ 436662 w 453656"/>
                  <a:gd name="connsiteY4" fmla="*/ 107447 h 311378"/>
                  <a:gd name="connsiteX5" fmla="*/ 433373 w 453656"/>
                  <a:gd name="connsiteY5" fmla="*/ 117315 h 311378"/>
                  <a:gd name="connsiteX6" fmla="*/ 426794 w 453656"/>
                  <a:gd name="connsiteY6" fmla="*/ 123893 h 311378"/>
                  <a:gd name="connsiteX7" fmla="*/ 423505 w 453656"/>
                  <a:gd name="connsiteY7" fmla="*/ 133761 h 311378"/>
                  <a:gd name="connsiteX8" fmla="*/ 403770 w 453656"/>
                  <a:gd name="connsiteY8" fmla="*/ 143628 h 311378"/>
                  <a:gd name="connsiteX9" fmla="*/ 397191 w 453656"/>
                  <a:gd name="connsiteY9" fmla="*/ 150207 h 311378"/>
                  <a:gd name="connsiteX10" fmla="*/ 364299 w 453656"/>
                  <a:gd name="connsiteY10" fmla="*/ 160075 h 311378"/>
                  <a:gd name="connsiteX11" fmla="*/ 344564 w 453656"/>
                  <a:gd name="connsiteY11" fmla="*/ 169942 h 311378"/>
                  <a:gd name="connsiteX12" fmla="*/ 288647 w 453656"/>
                  <a:gd name="connsiteY12" fmla="*/ 179810 h 311378"/>
                  <a:gd name="connsiteX13" fmla="*/ 268912 w 453656"/>
                  <a:gd name="connsiteY13" fmla="*/ 192967 h 311378"/>
                  <a:gd name="connsiteX14" fmla="*/ 259045 w 453656"/>
                  <a:gd name="connsiteY14" fmla="*/ 199545 h 311378"/>
                  <a:gd name="connsiteX15" fmla="*/ 249177 w 453656"/>
                  <a:gd name="connsiteY15" fmla="*/ 206123 h 311378"/>
                  <a:gd name="connsiteX16" fmla="*/ 236020 w 453656"/>
                  <a:gd name="connsiteY16" fmla="*/ 219280 h 311378"/>
                  <a:gd name="connsiteX17" fmla="*/ 229442 w 453656"/>
                  <a:gd name="connsiteY17" fmla="*/ 225859 h 311378"/>
                  <a:gd name="connsiteX18" fmla="*/ 193260 w 453656"/>
                  <a:gd name="connsiteY18" fmla="*/ 232437 h 311378"/>
                  <a:gd name="connsiteX19" fmla="*/ 183393 w 453656"/>
                  <a:gd name="connsiteY19" fmla="*/ 235726 h 311378"/>
                  <a:gd name="connsiteX20" fmla="*/ 176814 w 453656"/>
                  <a:gd name="connsiteY20" fmla="*/ 242305 h 311378"/>
                  <a:gd name="connsiteX21" fmla="*/ 140633 w 453656"/>
                  <a:gd name="connsiteY21" fmla="*/ 248883 h 311378"/>
                  <a:gd name="connsiteX22" fmla="*/ 120898 w 453656"/>
                  <a:gd name="connsiteY22" fmla="*/ 262040 h 311378"/>
                  <a:gd name="connsiteX23" fmla="*/ 114319 w 453656"/>
                  <a:gd name="connsiteY23" fmla="*/ 268618 h 311378"/>
                  <a:gd name="connsiteX24" fmla="*/ 94584 w 453656"/>
                  <a:gd name="connsiteY24" fmla="*/ 275197 h 311378"/>
                  <a:gd name="connsiteX25" fmla="*/ 81427 w 453656"/>
                  <a:gd name="connsiteY25" fmla="*/ 291643 h 311378"/>
                  <a:gd name="connsiteX26" fmla="*/ 71560 w 453656"/>
                  <a:gd name="connsiteY26" fmla="*/ 298221 h 311378"/>
                  <a:gd name="connsiteX27" fmla="*/ 64981 w 453656"/>
                  <a:gd name="connsiteY27" fmla="*/ 304800 h 311378"/>
                  <a:gd name="connsiteX28" fmla="*/ 41957 w 453656"/>
                  <a:gd name="connsiteY28" fmla="*/ 311378 h 311378"/>
                  <a:gd name="connsiteX29" fmla="*/ 28800 w 453656"/>
                  <a:gd name="connsiteY29" fmla="*/ 308089 h 311378"/>
                  <a:gd name="connsiteX30" fmla="*/ 12354 w 453656"/>
                  <a:gd name="connsiteY30" fmla="*/ 304800 h 311378"/>
                  <a:gd name="connsiteX31" fmla="*/ 5775 w 453656"/>
                  <a:gd name="connsiteY31" fmla="*/ 298221 h 311378"/>
                  <a:gd name="connsiteX32" fmla="*/ 2486 w 453656"/>
                  <a:gd name="connsiteY32" fmla="*/ 288354 h 311378"/>
                  <a:gd name="connsiteX33" fmla="*/ 18932 w 453656"/>
                  <a:gd name="connsiteY33" fmla="*/ 225859 h 311378"/>
                  <a:gd name="connsiteX34" fmla="*/ 28800 w 453656"/>
                  <a:gd name="connsiteY34" fmla="*/ 215991 h 311378"/>
                  <a:gd name="connsiteX35" fmla="*/ 48535 w 453656"/>
                  <a:gd name="connsiteY35" fmla="*/ 209413 h 311378"/>
                  <a:gd name="connsiteX36" fmla="*/ 64981 w 453656"/>
                  <a:gd name="connsiteY36" fmla="*/ 202834 h 311378"/>
                  <a:gd name="connsiteX37" fmla="*/ 88006 w 453656"/>
                  <a:gd name="connsiteY37" fmla="*/ 192967 h 311378"/>
                  <a:gd name="connsiteX38" fmla="*/ 107741 w 453656"/>
                  <a:gd name="connsiteY38" fmla="*/ 176521 h 311378"/>
                  <a:gd name="connsiteX39" fmla="*/ 127476 w 453656"/>
                  <a:gd name="connsiteY39" fmla="*/ 163364 h 311378"/>
                  <a:gd name="connsiteX40" fmla="*/ 150501 w 453656"/>
                  <a:gd name="connsiteY40" fmla="*/ 150207 h 311378"/>
                  <a:gd name="connsiteX41" fmla="*/ 160368 w 453656"/>
                  <a:gd name="connsiteY41" fmla="*/ 143628 h 311378"/>
                  <a:gd name="connsiteX42" fmla="*/ 186682 w 453656"/>
                  <a:gd name="connsiteY42" fmla="*/ 133761 h 311378"/>
                  <a:gd name="connsiteX43" fmla="*/ 212996 w 453656"/>
                  <a:gd name="connsiteY43" fmla="*/ 120604 h 311378"/>
                  <a:gd name="connsiteX44" fmla="*/ 222863 w 453656"/>
                  <a:gd name="connsiteY44" fmla="*/ 114026 h 311378"/>
                  <a:gd name="connsiteX45" fmla="*/ 245888 w 453656"/>
                  <a:gd name="connsiteY45" fmla="*/ 107447 h 311378"/>
                  <a:gd name="connsiteX46" fmla="*/ 268912 w 453656"/>
                  <a:gd name="connsiteY46" fmla="*/ 97580 h 311378"/>
                  <a:gd name="connsiteX47" fmla="*/ 288647 w 453656"/>
                  <a:gd name="connsiteY47" fmla="*/ 84423 h 311378"/>
                  <a:gd name="connsiteX48" fmla="*/ 308383 w 453656"/>
                  <a:gd name="connsiteY48" fmla="*/ 71266 h 311378"/>
                  <a:gd name="connsiteX49" fmla="*/ 311672 w 453656"/>
                  <a:gd name="connsiteY49" fmla="*/ 61398 h 311378"/>
                  <a:gd name="connsiteX50" fmla="*/ 337986 w 453656"/>
                  <a:gd name="connsiteY50" fmla="*/ 41663 h 311378"/>
                  <a:gd name="connsiteX51" fmla="*/ 347853 w 453656"/>
                  <a:gd name="connsiteY51" fmla="*/ 35085 h 311378"/>
                  <a:gd name="connsiteX52" fmla="*/ 403770 w 453656"/>
                  <a:gd name="connsiteY52" fmla="*/ 25217 h 311378"/>
                  <a:gd name="connsiteX53" fmla="*/ 423505 w 453656"/>
                  <a:gd name="connsiteY53" fmla="*/ 18639 h 311378"/>
                  <a:gd name="connsiteX54" fmla="*/ 446529 w 453656"/>
                  <a:gd name="connsiteY54" fmla="*/ 12060 h 311378"/>
                  <a:gd name="connsiteX55" fmla="*/ 453108 w 453656"/>
                  <a:gd name="connsiteY55" fmla="*/ 8771 h 311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53656" h="311378">
                    <a:moveTo>
                      <a:pt x="453108" y="8771"/>
                    </a:moveTo>
                    <a:cubicBezTo>
                      <a:pt x="453656" y="17542"/>
                      <a:pt x="451677" y="46109"/>
                      <a:pt x="449819" y="64687"/>
                    </a:cubicBezTo>
                    <a:cubicBezTo>
                      <a:pt x="449474" y="68137"/>
                      <a:pt x="447482" y="71221"/>
                      <a:pt x="446529" y="74555"/>
                    </a:cubicBezTo>
                    <a:cubicBezTo>
                      <a:pt x="445287" y="78902"/>
                      <a:pt x="444539" y="83382"/>
                      <a:pt x="443240" y="87712"/>
                    </a:cubicBezTo>
                    <a:cubicBezTo>
                      <a:pt x="441248" y="94354"/>
                      <a:pt x="438855" y="100869"/>
                      <a:pt x="436662" y="107447"/>
                    </a:cubicBezTo>
                    <a:cubicBezTo>
                      <a:pt x="435566" y="110736"/>
                      <a:pt x="435825" y="114863"/>
                      <a:pt x="433373" y="117315"/>
                    </a:cubicBezTo>
                    <a:lnTo>
                      <a:pt x="426794" y="123893"/>
                    </a:lnTo>
                    <a:cubicBezTo>
                      <a:pt x="425698" y="127182"/>
                      <a:pt x="425671" y="131054"/>
                      <a:pt x="423505" y="133761"/>
                    </a:cubicBezTo>
                    <a:cubicBezTo>
                      <a:pt x="418868" y="139557"/>
                      <a:pt x="410269" y="141462"/>
                      <a:pt x="403770" y="143628"/>
                    </a:cubicBezTo>
                    <a:cubicBezTo>
                      <a:pt x="401577" y="145821"/>
                      <a:pt x="399965" y="148820"/>
                      <a:pt x="397191" y="150207"/>
                    </a:cubicBezTo>
                    <a:cubicBezTo>
                      <a:pt x="378798" y="159403"/>
                      <a:pt x="386035" y="145584"/>
                      <a:pt x="364299" y="160075"/>
                    </a:cubicBezTo>
                    <a:cubicBezTo>
                      <a:pt x="351547" y="168576"/>
                      <a:pt x="358182" y="165403"/>
                      <a:pt x="344564" y="169942"/>
                    </a:cubicBezTo>
                    <a:cubicBezTo>
                      <a:pt x="324113" y="190397"/>
                      <a:pt x="352876" y="164518"/>
                      <a:pt x="288647" y="179810"/>
                    </a:cubicBezTo>
                    <a:cubicBezTo>
                      <a:pt x="280956" y="181641"/>
                      <a:pt x="275490" y="188581"/>
                      <a:pt x="268912" y="192967"/>
                    </a:cubicBezTo>
                    <a:lnTo>
                      <a:pt x="259045" y="199545"/>
                    </a:lnTo>
                    <a:cubicBezTo>
                      <a:pt x="255756" y="201738"/>
                      <a:pt x="251972" y="203328"/>
                      <a:pt x="249177" y="206123"/>
                    </a:cubicBezTo>
                    <a:lnTo>
                      <a:pt x="236020" y="219280"/>
                    </a:lnTo>
                    <a:cubicBezTo>
                      <a:pt x="233827" y="221473"/>
                      <a:pt x="232384" y="224878"/>
                      <a:pt x="229442" y="225859"/>
                    </a:cubicBezTo>
                    <a:cubicBezTo>
                      <a:pt x="211188" y="231943"/>
                      <a:pt x="223014" y="228718"/>
                      <a:pt x="193260" y="232437"/>
                    </a:cubicBezTo>
                    <a:cubicBezTo>
                      <a:pt x="189971" y="233533"/>
                      <a:pt x="186366" y="233942"/>
                      <a:pt x="183393" y="235726"/>
                    </a:cubicBezTo>
                    <a:cubicBezTo>
                      <a:pt x="180734" y="237322"/>
                      <a:pt x="179588" y="240918"/>
                      <a:pt x="176814" y="242305"/>
                    </a:cubicBezTo>
                    <a:cubicBezTo>
                      <a:pt x="170611" y="245407"/>
                      <a:pt x="143308" y="248501"/>
                      <a:pt x="140633" y="248883"/>
                    </a:cubicBezTo>
                    <a:cubicBezTo>
                      <a:pt x="134055" y="253269"/>
                      <a:pt x="126489" y="256450"/>
                      <a:pt x="120898" y="262040"/>
                    </a:cubicBezTo>
                    <a:cubicBezTo>
                      <a:pt x="118705" y="264233"/>
                      <a:pt x="117093" y="267231"/>
                      <a:pt x="114319" y="268618"/>
                    </a:cubicBezTo>
                    <a:cubicBezTo>
                      <a:pt x="108117" y="271719"/>
                      <a:pt x="94584" y="275197"/>
                      <a:pt x="94584" y="275197"/>
                    </a:cubicBezTo>
                    <a:cubicBezTo>
                      <a:pt x="89699" y="282524"/>
                      <a:pt x="88123" y="286286"/>
                      <a:pt x="81427" y="291643"/>
                    </a:cubicBezTo>
                    <a:cubicBezTo>
                      <a:pt x="78340" y="294112"/>
                      <a:pt x="74647" y="295752"/>
                      <a:pt x="71560" y="298221"/>
                    </a:cubicBezTo>
                    <a:cubicBezTo>
                      <a:pt x="69138" y="300158"/>
                      <a:pt x="67640" y="303204"/>
                      <a:pt x="64981" y="304800"/>
                    </a:cubicBezTo>
                    <a:cubicBezTo>
                      <a:pt x="61610" y="306823"/>
                      <a:pt x="44415" y="310764"/>
                      <a:pt x="41957" y="311378"/>
                    </a:cubicBezTo>
                    <a:cubicBezTo>
                      <a:pt x="37571" y="310282"/>
                      <a:pt x="33213" y="309070"/>
                      <a:pt x="28800" y="308089"/>
                    </a:cubicBezTo>
                    <a:cubicBezTo>
                      <a:pt x="23343" y="306876"/>
                      <a:pt x="17493" y="307002"/>
                      <a:pt x="12354" y="304800"/>
                    </a:cubicBezTo>
                    <a:cubicBezTo>
                      <a:pt x="9503" y="303578"/>
                      <a:pt x="7968" y="300414"/>
                      <a:pt x="5775" y="298221"/>
                    </a:cubicBezTo>
                    <a:cubicBezTo>
                      <a:pt x="4679" y="294932"/>
                      <a:pt x="2486" y="291821"/>
                      <a:pt x="2486" y="288354"/>
                    </a:cubicBezTo>
                    <a:cubicBezTo>
                      <a:pt x="2486" y="260669"/>
                      <a:pt x="0" y="244791"/>
                      <a:pt x="18932" y="225859"/>
                    </a:cubicBezTo>
                    <a:cubicBezTo>
                      <a:pt x="22221" y="222570"/>
                      <a:pt x="24734" y="218250"/>
                      <a:pt x="28800" y="215991"/>
                    </a:cubicBezTo>
                    <a:cubicBezTo>
                      <a:pt x="34862" y="212624"/>
                      <a:pt x="42097" y="211988"/>
                      <a:pt x="48535" y="209413"/>
                    </a:cubicBezTo>
                    <a:cubicBezTo>
                      <a:pt x="54017" y="207220"/>
                      <a:pt x="59700" y="205475"/>
                      <a:pt x="64981" y="202834"/>
                    </a:cubicBezTo>
                    <a:cubicBezTo>
                      <a:pt x="87692" y="191478"/>
                      <a:pt x="60628" y="199811"/>
                      <a:pt x="88006" y="192967"/>
                    </a:cubicBezTo>
                    <a:cubicBezTo>
                      <a:pt x="96988" y="183984"/>
                      <a:pt x="94706" y="185646"/>
                      <a:pt x="107741" y="176521"/>
                    </a:cubicBezTo>
                    <a:cubicBezTo>
                      <a:pt x="114218" y="171987"/>
                      <a:pt x="121151" y="168108"/>
                      <a:pt x="127476" y="163364"/>
                    </a:cubicBezTo>
                    <a:cubicBezTo>
                      <a:pt x="143407" y="151416"/>
                      <a:pt x="135432" y="155229"/>
                      <a:pt x="150501" y="150207"/>
                    </a:cubicBezTo>
                    <a:cubicBezTo>
                      <a:pt x="153790" y="148014"/>
                      <a:pt x="156832" y="145396"/>
                      <a:pt x="160368" y="143628"/>
                    </a:cubicBezTo>
                    <a:cubicBezTo>
                      <a:pt x="206994" y="120314"/>
                      <a:pt x="155380" y="147989"/>
                      <a:pt x="186682" y="133761"/>
                    </a:cubicBezTo>
                    <a:cubicBezTo>
                      <a:pt x="195610" y="129703"/>
                      <a:pt x="204836" y="126044"/>
                      <a:pt x="212996" y="120604"/>
                    </a:cubicBezTo>
                    <a:cubicBezTo>
                      <a:pt x="216285" y="118411"/>
                      <a:pt x="219327" y="115794"/>
                      <a:pt x="222863" y="114026"/>
                    </a:cubicBezTo>
                    <a:cubicBezTo>
                      <a:pt x="227586" y="111664"/>
                      <a:pt x="241667" y="108502"/>
                      <a:pt x="245888" y="107447"/>
                    </a:cubicBezTo>
                    <a:cubicBezTo>
                      <a:pt x="281805" y="83502"/>
                      <a:pt x="226430" y="118821"/>
                      <a:pt x="268912" y="97580"/>
                    </a:cubicBezTo>
                    <a:cubicBezTo>
                      <a:pt x="275984" y="94044"/>
                      <a:pt x="281576" y="87959"/>
                      <a:pt x="288647" y="84423"/>
                    </a:cubicBezTo>
                    <a:cubicBezTo>
                      <a:pt x="304578" y="76457"/>
                      <a:pt x="298337" y="81311"/>
                      <a:pt x="308383" y="71266"/>
                    </a:cubicBezTo>
                    <a:cubicBezTo>
                      <a:pt x="309479" y="67977"/>
                      <a:pt x="309592" y="64172"/>
                      <a:pt x="311672" y="61398"/>
                    </a:cubicBezTo>
                    <a:cubicBezTo>
                      <a:pt x="324270" y="44600"/>
                      <a:pt x="323580" y="46464"/>
                      <a:pt x="337986" y="41663"/>
                    </a:cubicBezTo>
                    <a:cubicBezTo>
                      <a:pt x="341275" y="39470"/>
                      <a:pt x="344241" y="36690"/>
                      <a:pt x="347853" y="35085"/>
                    </a:cubicBezTo>
                    <a:cubicBezTo>
                      <a:pt x="369266" y="25568"/>
                      <a:pt x="377817" y="27576"/>
                      <a:pt x="403770" y="25217"/>
                    </a:cubicBezTo>
                    <a:cubicBezTo>
                      <a:pt x="410348" y="23024"/>
                      <a:pt x="416778" y="20321"/>
                      <a:pt x="423505" y="18639"/>
                    </a:cubicBezTo>
                    <a:cubicBezTo>
                      <a:pt x="427718" y="17586"/>
                      <a:pt x="441812" y="14418"/>
                      <a:pt x="446529" y="12060"/>
                    </a:cubicBezTo>
                    <a:cubicBezTo>
                      <a:pt x="447916" y="11367"/>
                      <a:pt x="452560" y="0"/>
                      <a:pt x="453108" y="8771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2" name="Полилиния 41"/>
              <p:cNvSpPr/>
              <p:nvPr/>
            </p:nvSpPr>
            <p:spPr>
              <a:xfrm>
                <a:off x="4078040" y="3454400"/>
                <a:ext cx="1533188" cy="917581"/>
              </a:xfrm>
              <a:custGeom>
                <a:avLst/>
                <a:gdLst>
                  <a:gd name="connsiteX0" fmla="*/ 1056111 w 1533046"/>
                  <a:gd name="connsiteY0" fmla="*/ 6285 h 917396"/>
                  <a:gd name="connsiteX1" fmla="*/ 1033086 w 1533046"/>
                  <a:gd name="connsiteY1" fmla="*/ 6285 h 917396"/>
                  <a:gd name="connsiteX2" fmla="*/ 1019929 w 1533046"/>
                  <a:gd name="connsiteY2" fmla="*/ 19442 h 917396"/>
                  <a:gd name="connsiteX3" fmla="*/ 1016640 w 1533046"/>
                  <a:gd name="connsiteY3" fmla="*/ 29310 h 917396"/>
                  <a:gd name="connsiteX4" fmla="*/ 1000194 w 1533046"/>
                  <a:gd name="connsiteY4" fmla="*/ 45756 h 917396"/>
                  <a:gd name="connsiteX5" fmla="*/ 996905 w 1533046"/>
                  <a:gd name="connsiteY5" fmla="*/ 55624 h 917396"/>
                  <a:gd name="connsiteX6" fmla="*/ 983748 w 1533046"/>
                  <a:gd name="connsiteY6" fmla="*/ 75359 h 917396"/>
                  <a:gd name="connsiteX7" fmla="*/ 980459 w 1533046"/>
                  <a:gd name="connsiteY7" fmla="*/ 85226 h 917396"/>
                  <a:gd name="connsiteX8" fmla="*/ 957434 w 1533046"/>
                  <a:gd name="connsiteY8" fmla="*/ 108251 h 917396"/>
                  <a:gd name="connsiteX9" fmla="*/ 947567 w 1533046"/>
                  <a:gd name="connsiteY9" fmla="*/ 118119 h 917396"/>
                  <a:gd name="connsiteX10" fmla="*/ 917964 w 1533046"/>
                  <a:gd name="connsiteY10" fmla="*/ 134565 h 917396"/>
                  <a:gd name="connsiteX11" fmla="*/ 911385 w 1533046"/>
                  <a:gd name="connsiteY11" fmla="*/ 141143 h 917396"/>
                  <a:gd name="connsiteX12" fmla="*/ 901518 w 1533046"/>
                  <a:gd name="connsiteY12" fmla="*/ 147721 h 917396"/>
                  <a:gd name="connsiteX13" fmla="*/ 881783 w 1533046"/>
                  <a:gd name="connsiteY13" fmla="*/ 164167 h 917396"/>
                  <a:gd name="connsiteX14" fmla="*/ 871915 w 1533046"/>
                  <a:gd name="connsiteY14" fmla="*/ 167457 h 917396"/>
                  <a:gd name="connsiteX15" fmla="*/ 852180 w 1533046"/>
                  <a:gd name="connsiteY15" fmla="*/ 180614 h 917396"/>
                  <a:gd name="connsiteX16" fmla="*/ 832444 w 1533046"/>
                  <a:gd name="connsiteY16" fmla="*/ 197060 h 917396"/>
                  <a:gd name="connsiteX17" fmla="*/ 819288 w 1533046"/>
                  <a:gd name="connsiteY17" fmla="*/ 203638 h 917396"/>
                  <a:gd name="connsiteX18" fmla="*/ 812709 w 1533046"/>
                  <a:gd name="connsiteY18" fmla="*/ 210216 h 917396"/>
                  <a:gd name="connsiteX19" fmla="*/ 786396 w 1533046"/>
                  <a:gd name="connsiteY19" fmla="*/ 223373 h 917396"/>
                  <a:gd name="connsiteX20" fmla="*/ 763371 w 1533046"/>
                  <a:gd name="connsiteY20" fmla="*/ 236530 h 917396"/>
                  <a:gd name="connsiteX21" fmla="*/ 743636 w 1533046"/>
                  <a:gd name="connsiteY21" fmla="*/ 249687 h 917396"/>
                  <a:gd name="connsiteX22" fmla="*/ 730479 w 1533046"/>
                  <a:gd name="connsiteY22" fmla="*/ 259555 h 917396"/>
                  <a:gd name="connsiteX23" fmla="*/ 707455 w 1533046"/>
                  <a:gd name="connsiteY23" fmla="*/ 266133 h 917396"/>
                  <a:gd name="connsiteX24" fmla="*/ 691009 w 1533046"/>
                  <a:gd name="connsiteY24" fmla="*/ 272711 h 917396"/>
                  <a:gd name="connsiteX25" fmla="*/ 674562 w 1533046"/>
                  <a:gd name="connsiteY25" fmla="*/ 276001 h 917396"/>
                  <a:gd name="connsiteX26" fmla="*/ 661406 w 1533046"/>
                  <a:gd name="connsiteY26" fmla="*/ 279290 h 917396"/>
                  <a:gd name="connsiteX27" fmla="*/ 621935 w 1533046"/>
                  <a:gd name="connsiteY27" fmla="*/ 289157 h 917396"/>
                  <a:gd name="connsiteX28" fmla="*/ 615357 w 1533046"/>
                  <a:gd name="connsiteY28" fmla="*/ 295736 h 917396"/>
                  <a:gd name="connsiteX29" fmla="*/ 579175 w 1533046"/>
                  <a:gd name="connsiteY29" fmla="*/ 308893 h 917396"/>
                  <a:gd name="connsiteX30" fmla="*/ 569308 w 1533046"/>
                  <a:gd name="connsiteY30" fmla="*/ 312182 h 917396"/>
                  <a:gd name="connsiteX31" fmla="*/ 559440 w 1533046"/>
                  <a:gd name="connsiteY31" fmla="*/ 322050 h 917396"/>
                  <a:gd name="connsiteX32" fmla="*/ 546283 w 1533046"/>
                  <a:gd name="connsiteY32" fmla="*/ 328628 h 917396"/>
                  <a:gd name="connsiteX33" fmla="*/ 536416 w 1533046"/>
                  <a:gd name="connsiteY33" fmla="*/ 335206 h 917396"/>
                  <a:gd name="connsiteX34" fmla="*/ 523259 w 1533046"/>
                  <a:gd name="connsiteY34" fmla="*/ 345074 h 917396"/>
                  <a:gd name="connsiteX35" fmla="*/ 516680 w 1533046"/>
                  <a:gd name="connsiteY35" fmla="*/ 354942 h 917396"/>
                  <a:gd name="connsiteX36" fmla="*/ 506813 w 1533046"/>
                  <a:gd name="connsiteY36" fmla="*/ 358231 h 917396"/>
                  <a:gd name="connsiteX37" fmla="*/ 496945 w 1533046"/>
                  <a:gd name="connsiteY37" fmla="*/ 368098 h 917396"/>
                  <a:gd name="connsiteX38" fmla="*/ 490367 w 1533046"/>
                  <a:gd name="connsiteY38" fmla="*/ 377966 h 917396"/>
                  <a:gd name="connsiteX39" fmla="*/ 473921 w 1533046"/>
                  <a:gd name="connsiteY39" fmla="*/ 394412 h 917396"/>
                  <a:gd name="connsiteX40" fmla="*/ 460764 w 1533046"/>
                  <a:gd name="connsiteY40" fmla="*/ 414147 h 917396"/>
                  <a:gd name="connsiteX41" fmla="*/ 447607 w 1533046"/>
                  <a:gd name="connsiteY41" fmla="*/ 443750 h 917396"/>
                  <a:gd name="connsiteX42" fmla="*/ 434450 w 1533046"/>
                  <a:gd name="connsiteY42" fmla="*/ 456907 h 917396"/>
                  <a:gd name="connsiteX43" fmla="*/ 424583 w 1533046"/>
                  <a:gd name="connsiteY43" fmla="*/ 466775 h 917396"/>
                  <a:gd name="connsiteX44" fmla="*/ 404847 w 1533046"/>
                  <a:gd name="connsiteY44" fmla="*/ 479932 h 917396"/>
                  <a:gd name="connsiteX45" fmla="*/ 368666 w 1533046"/>
                  <a:gd name="connsiteY45" fmla="*/ 493088 h 917396"/>
                  <a:gd name="connsiteX46" fmla="*/ 355509 w 1533046"/>
                  <a:gd name="connsiteY46" fmla="*/ 499667 h 917396"/>
                  <a:gd name="connsiteX47" fmla="*/ 339063 w 1533046"/>
                  <a:gd name="connsiteY47" fmla="*/ 512824 h 917396"/>
                  <a:gd name="connsiteX48" fmla="*/ 329196 w 1533046"/>
                  <a:gd name="connsiteY48" fmla="*/ 519402 h 917396"/>
                  <a:gd name="connsiteX49" fmla="*/ 309460 w 1533046"/>
                  <a:gd name="connsiteY49" fmla="*/ 535848 h 917396"/>
                  <a:gd name="connsiteX50" fmla="*/ 299593 w 1533046"/>
                  <a:gd name="connsiteY50" fmla="*/ 539137 h 917396"/>
                  <a:gd name="connsiteX51" fmla="*/ 283147 w 1533046"/>
                  <a:gd name="connsiteY51" fmla="*/ 552294 h 917396"/>
                  <a:gd name="connsiteX52" fmla="*/ 266701 w 1533046"/>
                  <a:gd name="connsiteY52" fmla="*/ 565451 h 917396"/>
                  <a:gd name="connsiteX53" fmla="*/ 253544 w 1533046"/>
                  <a:gd name="connsiteY53" fmla="*/ 581897 h 917396"/>
                  <a:gd name="connsiteX54" fmla="*/ 246965 w 1533046"/>
                  <a:gd name="connsiteY54" fmla="*/ 591765 h 917396"/>
                  <a:gd name="connsiteX55" fmla="*/ 237098 w 1533046"/>
                  <a:gd name="connsiteY55" fmla="*/ 604921 h 917396"/>
                  <a:gd name="connsiteX56" fmla="*/ 230519 w 1533046"/>
                  <a:gd name="connsiteY56" fmla="*/ 614789 h 917396"/>
                  <a:gd name="connsiteX57" fmla="*/ 214073 w 1533046"/>
                  <a:gd name="connsiteY57" fmla="*/ 631235 h 917396"/>
                  <a:gd name="connsiteX58" fmla="*/ 200916 w 1533046"/>
                  <a:gd name="connsiteY58" fmla="*/ 634524 h 917396"/>
                  <a:gd name="connsiteX59" fmla="*/ 168024 w 1533046"/>
                  <a:gd name="connsiteY59" fmla="*/ 664127 h 917396"/>
                  <a:gd name="connsiteX60" fmla="*/ 164735 w 1533046"/>
                  <a:gd name="connsiteY60" fmla="*/ 673995 h 917396"/>
                  <a:gd name="connsiteX61" fmla="*/ 148289 w 1533046"/>
                  <a:gd name="connsiteY61" fmla="*/ 693730 h 917396"/>
                  <a:gd name="connsiteX62" fmla="*/ 135132 w 1533046"/>
                  <a:gd name="connsiteY62" fmla="*/ 710176 h 917396"/>
                  <a:gd name="connsiteX63" fmla="*/ 128554 w 1533046"/>
                  <a:gd name="connsiteY63" fmla="*/ 723333 h 917396"/>
                  <a:gd name="connsiteX64" fmla="*/ 118686 w 1533046"/>
                  <a:gd name="connsiteY64" fmla="*/ 729911 h 917396"/>
                  <a:gd name="connsiteX65" fmla="*/ 102240 w 1533046"/>
                  <a:gd name="connsiteY65" fmla="*/ 739779 h 917396"/>
                  <a:gd name="connsiteX66" fmla="*/ 92373 w 1533046"/>
                  <a:gd name="connsiteY66" fmla="*/ 746357 h 917396"/>
                  <a:gd name="connsiteX67" fmla="*/ 66059 w 1533046"/>
                  <a:gd name="connsiteY67" fmla="*/ 766093 h 917396"/>
                  <a:gd name="connsiteX68" fmla="*/ 36456 w 1533046"/>
                  <a:gd name="connsiteY68" fmla="*/ 772671 h 917396"/>
                  <a:gd name="connsiteX69" fmla="*/ 23299 w 1533046"/>
                  <a:gd name="connsiteY69" fmla="*/ 798985 h 917396"/>
                  <a:gd name="connsiteX70" fmla="*/ 20010 w 1533046"/>
                  <a:gd name="connsiteY70" fmla="*/ 808852 h 917396"/>
                  <a:gd name="connsiteX71" fmla="*/ 6853 w 1533046"/>
                  <a:gd name="connsiteY71" fmla="*/ 812142 h 917396"/>
                  <a:gd name="connsiteX72" fmla="*/ 3564 w 1533046"/>
                  <a:gd name="connsiteY72" fmla="*/ 861480 h 917396"/>
                  <a:gd name="connsiteX73" fmla="*/ 275 w 1533046"/>
                  <a:gd name="connsiteY73" fmla="*/ 871347 h 917396"/>
                  <a:gd name="connsiteX74" fmla="*/ 3564 w 1533046"/>
                  <a:gd name="connsiteY74" fmla="*/ 900950 h 917396"/>
                  <a:gd name="connsiteX75" fmla="*/ 26588 w 1533046"/>
                  <a:gd name="connsiteY75" fmla="*/ 917396 h 917396"/>
                  <a:gd name="connsiteX76" fmla="*/ 102240 w 1533046"/>
                  <a:gd name="connsiteY76" fmla="*/ 914107 h 917396"/>
                  <a:gd name="connsiteX77" fmla="*/ 115397 w 1533046"/>
                  <a:gd name="connsiteY77" fmla="*/ 910818 h 917396"/>
                  <a:gd name="connsiteX78" fmla="*/ 148289 w 1533046"/>
                  <a:gd name="connsiteY78" fmla="*/ 904239 h 917396"/>
                  <a:gd name="connsiteX79" fmla="*/ 161446 w 1533046"/>
                  <a:gd name="connsiteY79" fmla="*/ 900950 h 917396"/>
                  <a:gd name="connsiteX80" fmla="*/ 181181 w 1533046"/>
                  <a:gd name="connsiteY80" fmla="*/ 897661 h 917396"/>
                  <a:gd name="connsiteX81" fmla="*/ 197627 w 1533046"/>
                  <a:gd name="connsiteY81" fmla="*/ 894372 h 917396"/>
                  <a:gd name="connsiteX82" fmla="*/ 207495 w 1533046"/>
                  <a:gd name="connsiteY82" fmla="*/ 887793 h 917396"/>
                  <a:gd name="connsiteX83" fmla="*/ 250255 w 1533046"/>
                  <a:gd name="connsiteY83" fmla="*/ 881215 h 917396"/>
                  <a:gd name="connsiteX84" fmla="*/ 260122 w 1533046"/>
                  <a:gd name="connsiteY84" fmla="*/ 877926 h 917396"/>
                  <a:gd name="connsiteX85" fmla="*/ 302882 w 1533046"/>
                  <a:gd name="connsiteY85" fmla="*/ 871347 h 917396"/>
                  <a:gd name="connsiteX86" fmla="*/ 345642 w 1533046"/>
                  <a:gd name="connsiteY86" fmla="*/ 858191 h 917396"/>
                  <a:gd name="connsiteX87" fmla="*/ 368666 w 1533046"/>
                  <a:gd name="connsiteY87" fmla="*/ 854901 h 917396"/>
                  <a:gd name="connsiteX88" fmla="*/ 394980 w 1533046"/>
                  <a:gd name="connsiteY88" fmla="*/ 848323 h 917396"/>
                  <a:gd name="connsiteX89" fmla="*/ 418004 w 1533046"/>
                  <a:gd name="connsiteY89" fmla="*/ 845034 h 917396"/>
                  <a:gd name="connsiteX90" fmla="*/ 444318 w 1533046"/>
                  <a:gd name="connsiteY90" fmla="*/ 838455 h 917396"/>
                  <a:gd name="connsiteX91" fmla="*/ 473921 w 1533046"/>
                  <a:gd name="connsiteY91" fmla="*/ 835166 h 917396"/>
                  <a:gd name="connsiteX92" fmla="*/ 490367 w 1533046"/>
                  <a:gd name="connsiteY92" fmla="*/ 831877 h 917396"/>
                  <a:gd name="connsiteX93" fmla="*/ 533127 w 1533046"/>
                  <a:gd name="connsiteY93" fmla="*/ 812142 h 917396"/>
                  <a:gd name="connsiteX94" fmla="*/ 552862 w 1533046"/>
                  <a:gd name="connsiteY94" fmla="*/ 798985 h 917396"/>
                  <a:gd name="connsiteX95" fmla="*/ 569308 w 1533046"/>
                  <a:gd name="connsiteY95" fmla="*/ 785828 h 917396"/>
                  <a:gd name="connsiteX96" fmla="*/ 589043 w 1533046"/>
                  <a:gd name="connsiteY96" fmla="*/ 766093 h 917396"/>
                  <a:gd name="connsiteX97" fmla="*/ 608778 w 1533046"/>
                  <a:gd name="connsiteY97" fmla="*/ 746357 h 917396"/>
                  <a:gd name="connsiteX98" fmla="*/ 621935 w 1533046"/>
                  <a:gd name="connsiteY98" fmla="*/ 729911 h 917396"/>
                  <a:gd name="connsiteX99" fmla="*/ 638381 w 1533046"/>
                  <a:gd name="connsiteY99" fmla="*/ 716755 h 917396"/>
                  <a:gd name="connsiteX100" fmla="*/ 651538 w 1533046"/>
                  <a:gd name="connsiteY100" fmla="*/ 700309 h 917396"/>
                  <a:gd name="connsiteX101" fmla="*/ 661406 w 1533046"/>
                  <a:gd name="connsiteY101" fmla="*/ 693730 h 917396"/>
                  <a:gd name="connsiteX102" fmla="*/ 671273 w 1533046"/>
                  <a:gd name="connsiteY102" fmla="*/ 683862 h 917396"/>
                  <a:gd name="connsiteX103" fmla="*/ 684430 w 1533046"/>
                  <a:gd name="connsiteY103" fmla="*/ 673995 h 917396"/>
                  <a:gd name="connsiteX104" fmla="*/ 694298 w 1533046"/>
                  <a:gd name="connsiteY104" fmla="*/ 664127 h 917396"/>
                  <a:gd name="connsiteX105" fmla="*/ 714033 w 1533046"/>
                  <a:gd name="connsiteY105" fmla="*/ 657549 h 917396"/>
                  <a:gd name="connsiteX106" fmla="*/ 753503 w 1533046"/>
                  <a:gd name="connsiteY106" fmla="*/ 624657 h 917396"/>
                  <a:gd name="connsiteX107" fmla="*/ 776528 w 1533046"/>
                  <a:gd name="connsiteY107" fmla="*/ 611500 h 917396"/>
                  <a:gd name="connsiteX108" fmla="*/ 792974 w 1533046"/>
                  <a:gd name="connsiteY108" fmla="*/ 595054 h 917396"/>
                  <a:gd name="connsiteX109" fmla="*/ 822577 w 1533046"/>
                  <a:gd name="connsiteY109" fmla="*/ 575319 h 917396"/>
                  <a:gd name="connsiteX110" fmla="*/ 848891 w 1533046"/>
                  <a:gd name="connsiteY110" fmla="*/ 555583 h 917396"/>
                  <a:gd name="connsiteX111" fmla="*/ 858758 w 1533046"/>
                  <a:gd name="connsiteY111" fmla="*/ 545716 h 917396"/>
                  <a:gd name="connsiteX112" fmla="*/ 875204 w 1533046"/>
                  <a:gd name="connsiteY112" fmla="*/ 532559 h 917396"/>
                  <a:gd name="connsiteX113" fmla="*/ 885072 w 1533046"/>
                  <a:gd name="connsiteY113" fmla="*/ 525980 h 917396"/>
                  <a:gd name="connsiteX114" fmla="*/ 901518 w 1533046"/>
                  <a:gd name="connsiteY114" fmla="*/ 509534 h 917396"/>
                  <a:gd name="connsiteX115" fmla="*/ 908096 w 1533046"/>
                  <a:gd name="connsiteY115" fmla="*/ 499667 h 917396"/>
                  <a:gd name="connsiteX116" fmla="*/ 921253 w 1533046"/>
                  <a:gd name="connsiteY116" fmla="*/ 486510 h 917396"/>
                  <a:gd name="connsiteX117" fmla="*/ 927832 w 1533046"/>
                  <a:gd name="connsiteY117" fmla="*/ 476642 h 917396"/>
                  <a:gd name="connsiteX118" fmla="*/ 937699 w 1533046"/>
                  <a:gd name="connsiteY118" fmla="*/ 463485 h 917396"/>
                  <a:gd name="connsiteX119" fmla="*/ 954145 w 1533046"/>
                  <a:gd name="connsiteY119" fmla="*/ 443750 h 917396"/>
                  <a:gd name="connsiteX120" fmla="*/ 964013 w 1533046"/>
                  <a:gd name="connsiteY120" fmla="*/ 427304 h 917396"/>
                  <a:gd name="connsiteX121" fmla="*/ 970591 w 1533046"/>
                  <a:gd name="connsiteY121" fmla="*/ 404280 h 917396"/>
                  <a:gd name="connsiteX122" fmla="*/ 993616 w 1533046"/>
                  <a:gd name="connsiteY122" fmla="*/ 377966 h 917396"/>
                  <a:gd name="connsiteX123" fmla="*/ 1006773 w 1533046"/>
                  <a:gd name="connsiteY123" fmla="*/ 371388 h 917396"/>
                  <a:gd name="connsiteX124" fmla="*/ 1026508 w 1533046"/>
                  <a:gd name="connsiteY124" fmla="*/ 361520 h 917396"/>
                  <a:gd name="connsiteX125" fmla="*/ 1082424 w 1533046"/>
                  <a:gd name="connsiteY125" fmla="*/ 368098 h 917396"/>
                  <a:gd name="connsiteX126" fmla="*/ 1102160 w 1533046"/>
                  <a:gd name="connsiteY126" fmla="*/ 374677 h 917396"/>
                  <a:gd name="connsiteX127" fmla="*/ 1112027 w 1533046"/>
                  <a:gd name="connsiteY127" fmla="*/ 384544 h 917396"/>
                  <a:gd name="connsiteX128" fmla="*/ 1121895 w 1533046"/>
                  <a:gd name="connsiteY128" fmla="*/ 387834 h 917396"/>
                  <a:gd name="connsiteX129" fmla="*/ 1135052 w 1533046"/>
                  <a:gd name="connsiteY129" fmla="*/ 394412 h 917396"/>
                  <a:gd name="connsiteX130" fmla="*/ 1154787 w 1533046"/>
                  <a:gd name="connsiteY130" fmla="*/ 400991 h 917396"/>
                  <a:gd name="connsiteX131" fmla="*/ 1164655 w 1533046"/>
                  <a:gd name="connsiteY131" fmla="*/ 407569 h 917396"/>
                  <a:gd name="connsiteX132" fmla="*/ 1207414 w 1533046"/>
                  <a:gd name="connsiteY132" fmla="*/ 417437 h 917396"/>
                  <a:gd name="connsiteX133" fmla="*/ 1230439 w 1533046"/>
                  <a:gd name="connsiteY133" fmla="*/ 424015 h 917396"/>
                  <a:gd name="connsiteX134" fmla="*/ 1279777 w 1533046"/>
                  <a:gd name="connsiteY134" fmla="*/ 427304 h 917396"/>
                  <a:gd name="connsiteX135" fmla="*/ 1296223 w 1533046"/>
                  <a:gd name="connsiteY135" fmla="*/ 430593 h 917396"/>
                  <a:gd name="connsiteX136" fmla="*/ 1302801 w 1533046"/>
                  <a:gd name="connsiteY136" fmla="*/ 437172 h 917396"/>
                  <a:gd name="connsiteX137" fmla="*/ 1322537 w 1533046"/>
                  <a:gd name="connsiteY137" fmla="*/ 447039 h 917396"/>
                  <a:gd name="connsiteX138" fmla="*/ 1332404 w 1533046"/>
                  <a:gd name="connsiteY138" fmla="*/ 463485 h 917396"/>
                  <a:gd name="connsiteX139" fmla="*/ 1338983 w 1533046"/>
                  <a:gd name="connsiteY139" fmla="*/ 470064 h 917396"/>
                  <a:gd name="connsiteX140" fmla="*/ 1352139 w 1533046"/>
                  <a:gd name="connsiteY140" fmla="*/ 479932 h 917396"/>
                  <a:gd name="connsiteX141" fmla="*/ 1362007 w 1533046"/>
                  <a:gd name="connsiteY141" fmla="*/ 483221 h 917396"/>
                  <a:gd name="connsiteX142" fmla="*/ 1427791 w 1533046"/>
                  <a:gd name="connsiteY142" fmla="*/ 486510 h 917396"/>
                  <a:gd name="connsiteX143" fmla="*/ 1437659 w 1533046"/>
                  <a:gd name="connsiteY143" fmla="*/ 489799 h 917396"/>
                  <a:gd name="connsiteX144" fmla="*/ 1477129 w 1533046"/>
                  <a:gd name="connsiteY144" fmla="*/ 496378 h 917396"/>
                  <a:gd name="connsiteX145" fmla="*/ 1506732 w 1533046"/>
                  <a:gd name="connsiteY145" fmla="*/ 499667 h 917396"/>
                  <a:gd name="connsiteX146" fmla="*/ 1513311 w 1533046"/>
                  <a:gd name="connsiteY146" fmla="*/ 493088 h 917396"/>
                  <a:gd name="connsiteX147" fmla="*/ 1533046 w 1533046"/>
                  <a:gd name="connsiteY147" fmla="*/ 486510 h 917396"/>
                  <a:gd name="connsiteX148" fmla="*/ 1529757 w 1533046"/>
                  <a:gd name="connsiteY148" fmla="*/ 453618 h 917396"/>
                  <a:gd name="connsiteX149" fmla="*/ 1510021 w 1533046"/>
                  <a:gd name="connsiteY149" fmla="*/ 427304 h 917396"/>
                  <a:gd name="connsiteX150" fmla="*/ 1486997 w 1533046"/>
                  <a:gd name="connsiteY150" fmla="*/ 400991 h 917396"/>
                  <a:gd name="connsiteX151" fmla="*/ 1477129 w 1533046"/>
                  <a:gd name="connsiteY151" fmla="*/ 397701 h 917396"/>
                  <a:gd name="connsiteX152" fmla="*/ 1473840 w 1533046"/>
                  <a:gd name="connsiteY152" fmla="*/ 387834 h 917396"/>
                  <a:gd name="connsiteX153" fmla="*/ 1463973 w 1533046"/>
                  <a:gd name="connsiteY153" fmla="*/ 384544 h 917396"/>
                  <a:gd name="connsiteX154" fmla="*/ 1450816 w 1533046"/>
                  <a:gd name="connsiteY154" fmla="*/ 374677 h 917396"/>
                  <a:gd name="connsiteX155" fmla="*/ 1440948 w 1533046"/>
                  <a:gd name="connsiteY155" fmla="*/ 368098 h 917396"/>
                  <a:gd name="connsiteX156" fmla="*/ 1431080 w 1533046"/>
                  <a:gd name="connsiteY156" fmla="*/ 358231 h 917396"/>
                  <a:gd name="connsiteX157" fmla="*/ 1411345 w 1533046"/>
                  <a:gd name="connsiteY157" fmla="*/ 345074 h 917396"/>
                  <a:gd name="connsiteX158" fmla="*/ 1401478 w 1533046"/>
                  <a:gd name="connsiteY158" fmla="*/ 338496 h 917396"/>
                  <a:gd name="connsiteX159" fmla="*/ 1385032 w 1533046"/>
                  <a:gd name="connsiteY159" fmla="*/ 322050 h 917396"/>
                  <a:gd name="connsiteX160" fmla="*/ 1365296 w 1533046"/>
                  <a:gd name="connsiteY160" fmla="*/ 308893 h 917396"/>
                  <a:gd name="connsiteX161" fmla="*/ 1342272 w 1533046"/>
                  <a:gd name="connsiteY161" fmla="*/ 292447 h 917396"/>
                  <a:gd name="connsiteX162" fmla="*/ 1325826 w 1533046"/>
                  <a:gd name="connsiteY162" fmla="*/ 272711 h 917396"/>
                  <a:gd name="connsiteX163" fmla="*/ 1319247 w 1533046"/>
                  <a:gd name="connsiteY163" fmla="*/ 259555 h 917396"/>
                  <a:gd name="connsiteX164" fmla="*/ 1312669 w 1533046"/>
                  <a:gd name="connsiteY164" fmla="*/ 252976 h 917396"/>
                  <a:gd name="connsiteX165" fmla="*/ 1299512 w 1533046"/>
                  <a:gd name="connsiteY165" fmla="*/ 233241 h 917396"/>
                  <a:gd name="connsiteX166" fmla="*/ 1260042 w 1533046"/>
                  <a:gd name="connsiteY166" fmla="*/ 193770 h 917396"/>
                  <a:gd name="connsiteX167" fmla="*/ 1253463 w 1533046"/>
                  <a:gd name="connsiteY167" fmla="*/ 187192 h 917396"/>
                  <a:gd name="connsiteX168" fmla="*/ 1246885 w 1533046"/>
                  <a:gd name="connsiteY168" fmla="*/ 177324 h 917396"/>
                  <a:gd name="connsiteX169" fmla="*/ 1227150 w 1533046"/>
                  <a:gd name="connsiteY169" fmla="*/ 164167 h 917396"/>
                  <a:gd name="connsiteX170" fmla="*/ 1220571 w 1533046"/>
                  <a:gd name="connsiteY170" fmla="*/ 157589 h 917396"/>
                  <a:gd name="connsiteX171" fmla="*/ 1204125 w 1533046"/>
                  <a:gd name="connsiteY171" fmla="*/ 147721 h 917396"/>
                  <a:gd name="connsiteX172" fmla="*/ 1194257 w 1533046"/>
                  <a:gd name="connsiteY172" fmla="*/ 137854 h 917396"/>
                  <a:gd name="connsiteX173" fmla="*/ 1184390 w 1533046"/>
                  <a:gd name="connsiteY173" fmla="*/ 131275 h 917396"/>
                  <a:gd name="connsiteX174" fmla="*/ 1171233 w 1533046"/>
                  <a:gd name="connsiteY174" fmla="*/ 118119 h 917396"/>
                  <a:gd name="connsiteX175" fmla="*/ 1161365 w 1533046"/>
                  <a:gd name="connsiteY175" fmla="*/ 114829 h 917396"/>
                  <a:gd name="connsiteX176" fmla="*/ 1135052 w 1533046"/>
                  <a:gd name="connsiteY176" fmla="*/ 95094 h 917396"/>
                  <a:gd name="connsiteX177" fmla="*/ 1118606 w 1533046"/>
                  <a:gd name="connsiteY177" fmla="*/ 81937 h 917396"/>
                  <a:gd name="connsiteX178" fmla="*/ 1115316 w 1533046"/>
                  <a:gd name="connsiteY178" fmla="*/ 72070 h 917396"/>
                  <a:gd name="connsiteX179" fmla="*/ 1098870 w 1533046"/>
                  <a:gd name="connsiteY179" fmla="*/ 55624 h 917396"/>
                  <a:gd name="connsiteX180" fmla="*/ 1089003 w 1533046"/>
                  <a:gd name="connsiteY180" fmla="*/ 29310 h 917396"/>
                  <a:gd name="connsiteX181" fmla="*/ 1075846 w 1533046"/>
                  <a:gd name="connsiteY181" fmla="*/ 16153 h 917396"/>
                  <a:gd name="connsiteX182" fmla="*/ 1056111 w 1533046"/>
                  <a:gd name="connsiteY182" fmla="*/ 6285 h 917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</a:cxnLst>
                <a:rect l="l" t="t" r="r" b="b"/>
                <a:pathLst>
                  <a:path w="1533046" h="917396">
                    <a:moveTo>
                      <a:pt x="1056111" y="6285"/>
                    </a:moveTo>
                    <a:cubicBezTo>
                      <a:pt x="1048984" y="4640"/>
                      <a:pt x="1043142" y="0"/>
                      <a:pt x="1033086" y="6285"/>
                    </a:cubicBezTo>
                    <a:cubicBezTo>
                      <a:pt x="1027826" y="9572"/>
                      <a:pt x="1019929" y="19442"/>
                      <a:pt x="1019929" y="19442"/>
                    </a:cubicBezTo>
                    <a:cubicBezTo>
                      <a:pt x="1018833" y="22731"/>
                      <a:pt x="1018720" y="26536"/>
                      <a:pt x="1016640" y="29310"/>
                    </a:cubicBezTo>
                    <a:cubicBezTo>
                      <a:pt x="1011988" y="35512"/>
                      <a:pt x="1000194" y="45756"/>
                      <a:pt x="1000194" y="45756"/>
                    </a:cubicBezTo>
                    <a:cubicBezTo>
                      <a:pt x="999098" y="49045"/>
                      <a:pt x="998589" y="52593"/>
                      <a:pt x="996905" y="55624"/>
                    </a:cubicBezTo>
                    <a:cubicBezTo>
                      <a:pt x="993065" y="62535"/>
                      <a:pt x="983748" y="75359"/>
                      <a:pt x="983748" y="75359"/>
                    </a:cubicBezTo>
                    <a:cubicBezTo>
                      <a:pt x="982652" y="78648"/>
                      <a:pt x="982539" y="82452"/>
                      <a:pt x="980459" y="85226"/>
                    </a:cubicBezTo>
                    <a:cubicBezTo>
                      <a:pt x="980442" y="85249"/>
                      <a:pt x="962047" y="103638"/>
                      <a:pt x="957434" y="108251"/>
                    </a:cubicBezTo>
                    <a:cubicBezTo>
                      <a:pt x="954145" y="111540"/>
                      <a:pt x="951728" y="116039"/>
                      <a:pt x="947567" y="118119"/>
                    </a:cubicBezTo>
                    <a:cubicBezTo>
                      <a:pt x="937135" y="123335"/>
                      <a:pt x="927606" y="127678"/>
                      <a:pt x="917964" y="134565"/>
                    </a:cubicBezTo>
                    <a:cubicBezTo>
                      <a:pt x="915440" y="136367"/>
                      <a:pt x="913807" y="139206"/>
                      <a:pt x="911385" y="141143"/>
                    </a:cubicBezTo>
                    <a:cubicBezTo>
                      <a:pt x="908298" y="143612"/>
                      <a:pt x="904605" y="145252"/>
                      <a:pt x="901518" y="147721"/>
                    </a:cubicBezTo>
                    <a:cubicBezTo>
                      <a:pt x="888826" y="157875"/>
                      <a:pt x="901374" y="152972"/>
                      <a:pt x="881783" y="164167"/>
                    </a:cubicBezTo>
                    <a:cubicBezTo>
                      <a:pt x="878773" y="165887"/>
                      <a:pt x="874946" y="165773"/>
                      <a:pt x="871915" y="167457"/>
                    </a:cubicBezTo>
                    <a:cubicBezTo>
                      <a:pt x="865004" y="171297"/>
                      <a:pt x="857771" y="175024"/>
                      <a:pt x="852180" y="180614"/>
                    </a:cubicBezTo>
                    <a:cubicBezTo>
                      <a:pt x="844674" y="188119"/>
                      <a:pt x="842867" y="190546"/>
                      <a:pt x="832444" y="197060"/>
                    </a:cubicBezTo>
                    <a:cubicBezTo>
                      <a:pt x="828286" y="199659"/>
                      <a:pt x="823368" y="200918"/>
                      <a:pt x="819288" y="203638"/>
                    </a:cubicBezTo>
                    <a:cubicBezTo>
                      <a:pt x="816708" y="205358"/>
                      <a:pt x="815368" y="208620"/>
                      <a:pt x="812709" y="210216"/>
                    </a:cubicBezTo>
                    <a:cubicBezTo>
                      <a:pt x="804300" y="215261"/>
                      <a:pt x="794555" y="217933"/>
                      <a:pt x="786396" y="223373"/>
                    </a:cubicBezTo>
                    <a:cubicBezTo>
                      <a:pt x="772448" y="232672"/>
                      <a:pt x="780064" y="228184"/>
                      <a:pt x="763371" y="236530"/>
                    </a:cubicBezTo>
                    <a:cubicBezTo>
                      <a:pt x="749968" y="249935"/>
                      <a:pt x="764876" y="236412"/>
                      <a:pt x="743636" y="249687"/>
                    </a:cubicBezTo>
                    <a:cubicBezTo>
                      <a:pt x="738987" y="252592"/>
                      <a:pt x="735239" y="256835"/>
                      <a:pt x="730479" y="259555"/>
                    </a:cubicBezTo>
                    <a:cubicBezTo>
                      <a:pt x="726046" y="262088"/>
                      <a:pt x="711298" y="264852"/>
                      <a:pt x="707455" y="266133"/>
                    </a:cubicBezTo>
                    <a:cubicBezTo>
                      <a:pt x="701854" y="268000"/>
                      <a:pt x="696664" y="271014"/>
                      <a:pt x="691009" y="272711"/>
                    </a:cubicBezTo>
                    <a:cubicBezTo>
                      <a:pt x="685654" y="274318"/>
                      <a:pt x="680020" y="274788"/>
                      <a:pt x="674562" y="276001"/>
                    </a:cubicBezTo>
                    <a:cubicBezTo>
                      <a:pt x="670149" y="276982"/>
                      <a:pt x="665736" y="277991"/>
                      <a:pt x="661406" y="279290"/>
                    </a:cubicBezTo>
                    <a:cubicBezTo>
                      <a:pt x="628830" y="289062"/>
                      <a:pt x="654774" y="283684"/>
                      <a:pt x="621935" y="289157"/>
                    </a:cubicBezTo>
                    <a:cubicBezTo>
                      <a:pt x="619742" y="291350"/>
                      <a:pt x="618050" y="294197"/>
                      <a:pt x="615357" y="295736"/>
                    </a:cubicBezTo>
                    <a:cubicBezTo>
                      <a:pt x="608953" y="299395"/>
                      <a:pt x="585155" y="306900"/>
                      <a:pt x="579175" y="308893"/>
                    </a:cubicBezTo>
                    <a:lnTo>
                      <a:pt x="569308" y="312182"/>
                    </a:lnTo>
                    <a:cubicBezTo>
                      <a:pt x="566019" y="315471"/>
                      <a:pt x="563225" y="319346"/>
                      <a:pt x="559440" y="322050"/>
                    </a:cubicBezTo>
                    <a:cubicBezTo>
                      <a:pt x="555450" y="324900"/>
                      <a:pt x="550540" y="326195"/>
                      <a:pt x="546283" y="328628"/>
                    </a:cubicBezTo>
                    <a:cubicBezTo>
                      <a:pt x="542851" y="330589"/>
                      <a:pt x="539633" y="332908"/>
                      <a:pt x="536416" y="335206"/>
                    </a:cubicBezTo>
                    <a:cubicBezTo>
                      <a:pt x="531955" y="338392"/>
                      <a:pt x="527135" y="341198"/>
                      <a:pt x="523259" y="345074"/>
                    </a:cubicBezTo>
                    <a:cubicBezTo>
                      <a:pt x="520464" y="347869"/>
                      <a:pt x="519767" y="352472"/>
                      <a:pt x="516680" y="354942"/>
                    </a:cubicBezTo>
                    <a:cubicBezTo>
                      <a:pt x="513973" y="357108"/>
                      <a:pt x="510102" y="357135"/>
                      <a:pt x="506813" y="358231"/>
                    </a:cubicBezTo>
                    <a:cubicBezTo>
                      <a:pt x="503524" y="361520"/>
                      <a:pt x="499923" y="364525"/>
                      <a:pt x="496945" y="368098"/>
                    </a:cubicBezTo>
                    <a:cubicBezTo>
                      <a:pt x="494414" y="371135"/>
                      <a:pt x="492970" y="374991"/>
                      <a:pt x="490367" y="377966"/>
                    </a:cubicBezTo>
                    <a:cubicBezTo>
                      <a:pt x="485262" y="383801"/>
                      <a:pt x="478222" y="387961"/>
                      <a:pt x="473921" y="394412"/>
                    </a:cubicBezTo>
                    <a:lnTo>
                      <a:pt x="460764" y="414147"/>
                    </a:lnTo>
                    <a:cubicBezTo>
                      <a:pt x="452935" y="437633"/>
                      <a:pt x="458032" y="428113"/>
                      <a:pt x="447607" y="443750"/>
                    </a:cubicBezTo>
                    <a:cubicBezTo>
                      <a:pt x="441342" y="462547"/>
                      <a:pt x="449487" y="446882"/>
                      <a:pt x="434450" y="456907"/>
                    </a:cubicBezTo>
                    <a:cubicBezTo>
                      <a:pt x="430580" y="459487"/>
                      <a:pt x="428255" y="463919"/>
                      <a:pt x="424583" y="466775"/>
                    </a:cubicBezTo>
                    <a:cubicBezTo>
                      <a:pt x="418342" y="471629"/>
                      <a:pt x="411788" y="476146"/>
                      <a:pt x="404847" y="479932"/>
                    </a:cubicBezTo>
                    <a:cubicBezTo>
                      <a:pt x="376061" y="495633"/>
                      <a:pt x="400934" y="476953"/>
                      <a:pt x="368666" y="493088"/>
                    </a:cubicBezTo>
                    <a:cubicBezTo>
                      <a:pt x="364280" y="495281"/>
                      <a:pt x="359766" y="497234"/>
                      <a:pt x="355509" y="499667"/>
                    </a:cubicBezTo>
                    <a:cubicBezTo>
                      <a:pt x="337793" y="509791"/>
                      <a:pt x="352571" y="502018"/>
                      <a:pt x="339063" y="512824"/>
                    </a:cubicBezTo>
                    <a:cubicBezTo>
                      <a:pt x="335976" y="515293"/>
                      <a:pt x="332233" y="516871"/>
                      <a:pt x="329196" y="519402"/>
                    </a:cubicBezTo>
                    <a:cubicBezTo>
                      <a:pt x="318283" y="528497"/>
                      <a:pt x="321712" y="529722"/>
                      <a:pt x="309460" y="535848"/>
                    </a:cubicBezTo>
                    <a:cubicBezTo>
                      <a:pt x="306359" y="537398"/>
                      <a:pt x="302882" y="538041"/>
                      <a:pt x="299593" y="539137"/>
                    </a:cubicBezTo>
                    <a:cubicBezTo>
                      <a:pt x="283707" y="555023"/>
                      <a:pt x="303894" y="535696"/>
                      <a:pt x="283147" y="552294"/>
                    </a:cubicBezTo>
                    <a:cubicBezTo>
                      <a:pt x="259714" y="571041"/>
                      <a:pt x="297068" y="545207"/>
                      <a:pt x="266701" y="565451"/>
                    </a:cubicBezTo>
                    <a:cubicBezTo>
                      <a:pt x="260296" y="584662"/>
                      <a:pt x="268422" y="567019"/>
                      <a:pt x="253544" y="581897"/>
                    </a:cubicBezTo>
                    <a:cubicBezTo>
                      <a:pt x="250749" y="584692"/>
                      <a:pt x="249263" y="588548"/>
                      <a:pt x="246965" y="591765"/>
                    </a:cubicBezTo>
                    <a:cubicBezTo>
                      <a:pt x="243779" y="596226"/>
                      <a:pt x="240284" y="600460"/>
                      <a:pt x="237098" y="604921"/>
                    </a:cubicBezTo>
                    <a:cubicBezTo>
                      <a:pt x="234800" y="608138"/>
                      <a:pt x="233122" y="611814"/>
                      <a:pt x="230519" y="614789"/>
                    </a:cubicBezTo>
                    <a:cubicBezTo>
                      <a:pt x="225414" y="620623"/>
                      <a:pt x="221594" y="629355"/>
                      <a:pt x="214073" y="631235"/>
                    </a:cubicBezTo>
                    <a:lnTo>
                      <a:pt x="200916" y="634524"/>
                    </a:lnTo>
                    <a:cubicBezTo>
                      <a:pt x="177305" y="658136"/>
                      <a:pt x="188624" y="648678"/>
                      <a:pt x="168024" y="664127"/>
                    </a:cubicBezTo>
                    <a:cubicBezTo>
                      <a:pt x="166928" y="667416"/>
                      <a:pt x="166455" y="670985"/>
                      <a:pt x="164735" y="673995"/>
                    </a:cubicBezTo>
                    <a:cubicBezTo>
                      <a:pt x="153535" y="693596"/>
                      <a:pt x="158446" y="681034"/>
                      <a:pt x="148289" y="693730"/>
                    </a:cubicBezTo>
                    <a:cubicBezTo>
                      <a:pt x="131692" y="714476"/>
                      <a:pt x="151017" y="694293"/>
                      <a:pt x="135132" y="710176"/>
                    </a:cubicBezTo>
                    <a:cubicBezTo>
                      <a:pt x="132939" y="714562"/>
                      <a:pt x="131693" y="719566"/>
                      <a:pt x="128554" y="723333"/>
                    </a:cubicBezTo>
                    <a:cubicBezTo>
                      <a:pt x="126023" y="726370"/>
                      <a:pt x="121773" y="727441"/>
                      <a:pt x="118686" y="729911"/>
                    </a:cubicBezTo>
                    <a:cubicBezTo>
                      <a:pt x="105784" y="740232"/>
                      <a:pt x="119379" y="734066"/>
                      <a:pt x="102240" y="739779"/>
                    </a:cubicBezTo>
                    <a:cubicBezTo>
                      <a:pt x="98951" y="741972"/>
                      <a:pt x="95460" y="743888"/>
                      <a:pt x="92373" y="746357"/>
                    </a:cubicBezTo>
                    <a:cubicBezTo>
                      <a:pt x="81242" y="755262"/>
                      <a:pt x="85728" y="759537"/>
                      <a:pt x="66059" y="766093"/>
                    </a:cubicBezTo>
                    <a:cubicBezTo>
                      <a:pt x="49864" y="771491"/>
                      <a:pt x="59611" y="768812"/>
                      <a:pt x="36456" y="772671"/>
                    </a:cubicBezTo>
                    <a:cubicBezTo>
                      <a:pt x="24975" y="784153"/>
                      <a:pt x="30858" y="776308"/>
                      <a:pt x="23299" y="798985"/>
                    </a:cubicBezTo>
                    <a:cubicBezTo>
                      <a:pt x="22203" y="802274"/>
                      <a:pt x="23373" y="808011"/>
                      <a:pt x="20010" y="808852"/>
                    </a:cubicBezTo>
                    <a:lnTo>
                      <a:pt x="6853" y="812142"/>
                    </a:lnTo>
                    <a:cubicBezTo>
                      <a:pt x="5757" y="828588"/>
                      <a:pt x="5384" y="845098"/>
                      <a:pt x="3564" y="861480"/>
                    </a:cubicBezTo>
                    <a:cubicBezTo>
                      <a:pt x="3181" y="864926"/>
                      <a:pt x="275" y="867880"/>
                      <a:pt x="275" y="871347"/>
                    </a:cubicBezTo>
                    <a:cubicBezTo>
                      <a:pt x="275" y="881275"/>
                      <a:pt x="0" y="891683"/>
                      <a:pt x="3564" y="900950"/>
                    </a:cubicBezTo>
                    <a:cubicBezTo>
                      <a:pt x="8155" y="912886"/>
                      <a:pt x="16996" y="914199"/>
                      <a:pt x="26588" y="917396"/>
                    </a:cubicBezTo>
                    <a:cubicBezTo>
                      <a:pt x="51805" y="916300"/>
                      <a:pt x="77068" y="915971"/>
                      <a:pt x="102240" y="914107"/>
                    </a:cubicBezTo>
                    <a:cubicBezTo>
                      <a:pt x="106748" y="913773"/>
                      <a:pt x="110977" y="911765"/>
                      <a:pt x="115397" y="910818"/>
                    </a:cubicBezTo>
                    <a:cubicBezTo>
                      <a:pt x="126330" y="908475"/>
                      <a:pt x="137442" y="906951"/>
                      <a:pt x="148289" y="904239"/>
                    </a:cubicBezTo>
                    <a:cubicBezTo>
                      <a:pt x="152675" y="903143"/>
                      <a:pt x="157013" y="901837"/>
                      <a:pt x="161446" y="900950"/>
                    </a:cubicBezTo>
                    <a:cubicBezTo>
                      <a:pt x="167986" y="899642"/>
                      <a:pt x="174619" y="898854"/>
                      <a:pt x="181181" y="897661"/>
                    </a:cubicBezTo>
                    <a:cubicBezTo>
                      <a:pt x="186681" y="896661"/>
                      <a:pt x="192145" y="895468"/>
                      <a:pt x="197627" y="894372"/>
                    </a:cubicBezTo>
                    <a:cubicBezTo>
                      <a:pt x="200916" y="892179"/>
                      <a:pt x="203793" y="889181"/>
                      <a:pt x="207495" y="887793"/>
                    </a:cubicBezTo>
                    <a:cubicBezTo>
                      <a:pt x="215028" y="884968"/>
                      <a:pt x="246191" y="881723"/>
                      <a:pt x="250255" y="881215"/>
                    </a:cubicBezTo>
                    <a:cubicBezTo>
                      <a:pt x="253544" y="880119"/>
                      <a:pt x="256738" y="878678"/>
                      <a:pt x="260122" y="877926"/>
                    </a:cubicBezTo>
                    <a:cubicBezTo>
                      <a:pt x="268327" y="876103"/>
                      <a:pt x="295549" y="872395"/>
                      <a:pt x="302882" y="871347"/>
                    </a:cubicBezTo>
                    <a:cubicBezTo>
                      <a:pt x="322494" y="863503"/>
                      <a:pt x="321607" y="862998"/>
                      <a:pt x="345642" y="858191"/>
                    </a:cubicBezTo>
                    <a:cubicBezTo>
                      <a:pt x="353244" y="856671"/>
                      <a:pt x="361064" y="856421"/>
                      <a:pt x="368666" y="854901"/>
                    </a:cubicBezTo>
                    <a:cubicBezTo>
                      <a:pt x="377532" y="853128"/>
                      <a:pt x="386114" y="850096"/>
                      <a:pt x="394980" y="848323"/>
                    </a:cubicBezTo>
                    <a:cubicBezTo>
                      <a:pt x="402582" y="846803"/>
                      <a:pt x="410402" y="846554"/>
                      <a:pt x="418004" y="845034"/>
                    </a:cubicBezTo>
                    <a:cubicBezTo>
                      <a:pt x="426870" y="843261"/>
                      <a:pt x="435414" y="840026"/>
                      <a:pt x="444318" y="838455"/>
                    </a:cubicBezTo>
                    <a:cubicBezTo>
                      <a:pt x="454095" y="836730"/>
                      <a:pt x="464092" y="836570"/>
                      <a:pt x="473921" y="835166"/>
                    </a:cubicBezTo>
                    <a:cubicBezTo>
                      <a:pt x="479455" y="834375"/>
                      <a:pt x="484885" y="832973"/>
                      <a:pt x="490367" y="831877"/>
                    </a:cubicBezTo>
                    <a:cubicBezTo>
                      <a:pt x="492137" y="831090"/>
                      <a:pt x="524984" y="817028"/>
                      <a:pt x="533127" y="812142"/>
                    </a:cubicBezTo>
                    <a:cubicBezTo>
                      <a:pt x="539907" y="808074"/>
                      <a:pt x="547272" y="804576"/>
                      <a:pt x="552862" y="798985"/>
                    </a:cubicBezTo>
                    <a:cubicBezTo>
                      <a:pt x="562235" y="789610"/>
                      <a:pt x="556860" y="794126"/>
                      <a:pt x="569308" y="785828"/>
                    </a:cubicBezTo>
                    <a:cubicBezTo>
                      <a:pt x="581869" y="766984"/>
                      <a:pt x="568643" y="784453"/>
                      <a:pt x="589043" y="766093"/>
                    </a:cubicBezTo>
                    <a:cubicBezTo>
                      <a:pt x="595958" y="759869"/>
                      <a:pt x="602199" y="752936"/>
                      <a:pt x="608778" y="746357"/>
                    </a:cubicBezTo>
                    <a:cubicBezTo>
                      <a:pt x="624673" y="730462"/>
                      <a:pt x="605325" y="750673"/>
                      <a:pt x="621935" y="729911"/>
                    </a:cubicBezTo>
                    <a:cubicBezTo>
                      <a:pt x="628992" y="721090"/>
                      <a:pt x="628887" y="724350"/>
                      <a:pt x="638381" y="716755"/>
                    </a:cubicBezTo>
                    <a:cubicBezTo>
                      <a:pt x="654659" y="703733"/>
                      <a:pt x="634440" y="717407"/>
                      <a:pt x="651538" y="700309"/>
                    </a:cubicBezTo>
                    <a:cubicBezTo>
                      <a:pt x="654333" y="697514"/>
                      <a:pt x="658369" y="696261"/>
                      <a:pt x="661406" y="693730"/>
                    </a:cubicBezTo>
                    <a:cubicBezTo>
                      <a:pt x="664979" y="690752"/>
                      <a:pt x="667741" y="686889"/>
                      <a:pt x="671273" y="683862"/>
                    </a:cubicBezTo>
                    <a:cubicBezTo>
                      <a:pt x="675435" y="680294"/>
                      <a:pt x="680268" y="677563"/>
                      <a:pt x="684430" y="673995"/>
                    </a:cubicBezTo>
                    <a:cubicBezTo>
                      <a:pt x="687962" y="670968"/>
                      <a:pt x="690232" y="666386"/>
                      <a:pt x="694298" y="664127"/>
                    </a:cubicBezTo>
                    <a:cubicBezTo>
                      <a:pt x="700360" y="660760"/>
                      <a:pt x="707455" y="659742"/>
                      <a:pt x="714033" y="657549"/>
                    </a:cubicBezTo>
                    <a:cubicBezTo>
                      <a:pt x="732325" y="639257"/>
                      <a:pt x="730038" y="639742"/>
                      <a:pt x="753503" y="624657"/>
                    </a:cubicBezTo>
                    <a:cubicBezTo>
                      <a:pt x="760939" y="619877"/>
                      <a:pt x="769456" y="616804"/>
                      <a:pt x="776528" y="611500"/>
                    </a:cubicBezTo>
                    <a:cubicBezTo>
                      <a:pt x="782730" y="606848"/>
                      <a:pt x="787211" y="600240"/>
                      <a:pt x="792974" y="595054"/>
                    </a:cubicBezTo>
                    <a:cubicBezTo>
                      <a:pt x="808181" y="581368"/>
                      <a:pt x="806680" y="583267"/>
                      <a:pt x="822577" y="575319"/>
                    </a:cubicBezTo>
                    <a:cubicBezTo>
                      <a:pt x="856944" y="540952"/>
                      <a:pt x="816159" y="578963"/>
                      <a:pt x="848891" y="555583"/>
                    </a:cubicBezTo>
                    <a:cubicBezTo>
                      <a:pt x="852676" y="552879"/>
                      <a:pt x="855258" y="548779"/>
                      <a:pt x="858758" y="545716"/>
                    </a:cubicBezTo>
                    <a:cubicBezTo>
                      <a:pt x="864041" y="541093"/>
                      <a:pt x="869588" y="536771"/>
                      <a:pt x="875204" y="532559"/>
                    </a:cubicBezTo>
                    <a:cubicBezTo>
                      <a:pt x="878367" y="530187"/>
                      <a:pt x="882097" y="528583"/>
                      <a:pt x="885072" y="525980"/>
                    </a:cubicBezTo>
                    <a:cubicBezTo>
                      <a:pt x="890906" y="520875"/>
                      <a:pt x="896413" y="515369"/>
                      <a:pt x="901518" y="509534"/>
                    </a:cubicBezTo>
                    <a:cubicBezTo>
                      <a:pt x="904121" y="506559"/>
                      <a:pt x="905523" y="502668"/>
                      <a:pt x="908096" y="499667"/>
                    </a:cubicBezTo>
                    <a:cubicBezTo>
                      <a:pt x="912132" y="494958"/>
                      <a:pt x="917217" y="491219"/>
                      <a:pt x="921253" y="486510"/>
                    </a:cubicBezTo>
                    <a:cubicBezTo>
                      <a:pt x="923826" y="483508"/>
                      <a:pt x="925534" y="479859"/>
                      <a:pt x="927832" y="476642"/>
                    </a:cubicBezTo>
                    <a:cubicBezTo>
                      <a:pt x="931018" y="472181"/>
                      <a:pt x="934794" y="468134"/>
                      <a:pt x="937699" y="463485"/>
                    </a:cubicBezTo>
                    <a:cubicBezTo>
                      <a:pt x="949622" y="444409"/>
                      <a:pt x="937316" y="454971"/>
                      <a:pt x="954145" y="443750"/>
                    </a:cubicBezTo>
                    <a:cubicBezTo>
                      <a:pt x="963461" y="415801"/>
                      <a:pt x="950468" y="449878"/>
                      <a:pt x="964013" y="427304"/>
                    </a:cubicBezTo>
                    <a:cubicBezTo>
                      <a:pt x="967214" y="421970"/>
                      <a:pt x="968441" y="409298"/>
                      <a:pt x="970591" y="404280"/>
                    </a:cubicBezTo>
                    <a:cubicBezTo>
                      <a:pt x="973849" y="396678"/>
                      <a:pt x="989321" y="380113"/>
                      <a:pt x="993616" y="377966"/>
                    </a:cubicBezTo>
                    <a:cubicBezTo>
                      <a:pt x="998002" y="375773"/>
                      <a:pt x="1002516" y="373821"/>
                      <a:pt x="1006773" y="371388"/>
                    </a:cubicBezTo>
                    <a:cubicBezTo>
                      <a:pt x="1024629" y="361184"/>
                      <a:pt x="1008413" y="367551"/>
                      <a:pt x="1026508" y="361520"/>
                    </a:cubicBezTo>
                    <a:cubicBezTo>
                      <a:pt x="1054616" y="363682"/>
                      <a:pt x="1061458" y="361808"/>
                      <a:pt x="1082424" y="368098"/>
                    </a:cubicBezTo>
                    <a:cubicBezTo>
                      <a:pt x="1089066" y="370091"/>
                      <a:pt x="1102160" y="374677"/>
                      <a:pt x="1102160" y="374677"/>
                    </a:cubicBezTo>
                    <a:cubicBezTo>
                      <a:pt x="1105449" y="377966"/>
                      <a:pt x="1108157" y="381964"/>
                      <a:pt x="1112027" y="384544"/>
                    </a:cubicBezTo>
                    <a:cubicBezTo>
                      <a:pt x="1114912" y="386467"/>
                      <a:pt x="1118708" y="386468"/>
                      <a:pt x="1121895" y="387834"/>
                    </a:cubicBezTo>
                    <a:cubicBezTo>
                      <a:pt x="1126402" y="389766"/>
                      <a:pt x="1130499" y="392591"/>
                      <a:pt x="1135052" y="394412"/>
                    </a:cubicBezTo>
                    <a:cubicBezTo>
                      <a:pt x="1141490" y="396987"/>
                      <a:pt x="1148450" y="398175"/>
                      <a:pt x="1154787" y="400991"/>
                    </a:cubicBezTo>
                    <a:cubicBezTo>
                      <a:pt x="1158399" y="402597"/>
                      <a:pt x="1160940" y="406218"/>
                      <a:pt x="1164655" y="407569"/>
                    </a:cubicBezTo>
                    <a:cubicBezTo>
                      <a:pt x="1182653" y="414113"/>
                      <a:pt x="1190598" y="413233"/>
                      <a:pt x="1207414" y="417437"/>
                    </a:cubicBezTo>
                    <a:cubicBezTo>
                      <a:pt x="1217047" y="419845"/>
                      <a:pt x="1219816" y="422897"/>
                      <a:pt x="1230439" y="424015"/>
                    </a:cubicBezTo>
                    <a:cubicBezTo>
                      <a:pt x="1246831" y="425740"/>
                      <a:pt x="1263331" y="426208"/>
                      <a:pt x="1279777" y="427304"/>
                    </a:cubicBezTo>
                    <a:cubicBezTo>
                      <a:pt x="1285259" y="428400"/>
                      <a:pt x="1291085" y="428391"/>
                      <a:pt x="1296223" y="430593"/>
                    </a:cubicBezTo>
                    <a:cubicBezTo>
                      <a:pt x="1299073" y="431815"/>
                      <a:pt x="1300379" y="435235"/>
                      <a:pt x="1302801" y="437172"/>
                    </a:cubicBezTo>
                    <a:cubicBezTo>
                      <a:pt x="1311908" y="444458"/>
                      <a:pt x="1312116" y="443566"/>
                      <a:pt x="1322537" y="447039"/>
                    </a:cubicBezTo>
                    <a:cubicBezTo>
                      <a:pt x="1339208" y="463712"/>
                      <a:pt x="1319592" y="442132"/>
                      <a:pt x="1332404" y="463485"/>
                    </a:cubicBezTo>
                    <a:cubicBezTo>
                      <a:pt x="1334000" y="466144"/>
                      <a:pt x="1336601" y="468078"/>
                      <a:pt x="1338983" y="470064"/>
                    </a:cubicBezTo>
                    <a:cubicBezTo>
                      <a:pt x="1343194" y="473574"/>
                      <a:pt x="1347379" y="477212"/>
                      <a:pt x="1352139" y="479932"/>
                    </a:cubicBezTo>
                    <a:cubicBezTo>
                      <a:pt x="1355149" y="481652"/>
                      <a:pt x="1358553" y="482921"/>
                      <a:pt x="1362007" y="483221"/>
                    </a:cubicBezTo>
                    <a:cubicBezTo>
                      <a:pt x="1383880" y="485123"/>
                      <a:pt x="1405863" y="485414"/>
                      <a:pt x="1427791" y="486510"/>
                    </a:cubicBezTo>
                    <a:cubicBezTo>
                      <a:pt x="1431080" y="487606"/>
                      <a:pt x="1434259" y="489119"/>
                      <a:pt x="1437659" y="489799"/>
                    </a:cubicBezTo>
                    <a:cubicBezTo>
                      <a:pt x="1450738" y="492415"/>
                      <a:pt x="1477129" y="496378"/>
                      <a:pt x="1477129" y="496378"/>
                    </a:cubicBezTo>
                    <a:cubicBezTo>
                      <a:pt x="1487699" y="506946"/>
                      <a:pt x="1484366" y="507122"/>
                      <a:pt x="1506732" y="499667"/>
                    </a:cubicBezTo>
                    <a:cubicBezTo>
                      <a:pt x="1509674" y="498686"/>
                      <a:pt x="1510537" y="494475"/>
                      <a:pt x="1513311" y="493088"/>
                    </a:cubicBezTo>
                    <a:cubicBezTo>
                      <a:pt x="1519513" y="489987"/>
                      <a:pt x="1533046" y="486510"/>
                      <a:pt x="1533046" y="486510"/>
                    </a:cubicBezTo>
                    <a:cubicBezTo>
                      <a:pt x="1531950" y="475546"/>
                      <a:pt x="1532066" y="464392"/>
                      <a:pt x="1529757" y="453618"/>
                    </a:cubicBezTo>
                    <a:cubicBezTo>
                      <a:pt x="1526905" y="440307"/>
                      <a:pt x="1518423" y="437106"/>
                      <a:pt x="1510021" y="427304"/>
                    </a:cubicBezTo>
                    <a:cubicBezTo>
                      <a:pt x="1502639" y="418692"/>
                      <a:pt x="1499381" y="405120"/>
                      <a:pt x="1486997" y="400991"/>
                    </a:cubicBezTo>
                    <a:lnTo>
                      <a:pt x="1477129" y="397701"/>
                    </a:lnTo>
                    <a:cubicBezTo>
                      <a:pt x="1476033" y="394412"/>
                      <a:pt x="1476291" y="390286"/>
                      <a:pt x="1473840" y="387834"/>
                    </a:cubicBezTo>
                    <a:cubicBezTo>
                      <a:pt x="1471389" y="385382"/>
                      <a:pt x="1466983" y="386264"/>
                      <a:pt x="1463973" y="384544"/>
                    </a:cubicBezTo>
                    <a:cubicBezTo>
                      <a:pt x="1459213" y="381824"/>
                      <a:pt x="1455277" y="377863"/>
                      <a:pt x="1450816" y="374677"/>
                    </a:cubicBezTo>
                    <a:cubicBezTo>
                      <a:pt x="1447599" y="372379"/>
                      <a:pt x="1443985" y="370629"/>
                      <a:pt x="1440948" y="368098"/>
                    </a:cubicBezTo>
                    <a:cubicBezTo>
                      <a:pt x="1437374" y="365120"/>
                      <a:pt x="1434752" y="361087"/>
                      <a:pt x="1431080" y="358231"/>
                    </a:cubicBezTo>
                    <a:cubicBezTo>
                      <a:pt x="1424839" y="353377"/>
                      <a:pt x="1417923" y="349460"/>
                      <a:pt x="1411345" y="345074"/>
                    </a:cubicBezTo>
                    <a:cubicBezTo>
                      <a:pt x="1408056" y="342881"/>
                      <a:pt x="1404273" y="341291"/>
                      <a:pt x="1401478" y="338496"/>
                    </a:cubicBezTo>
                    <a:cubicBezTo>
                      <a:pt x="1395996" y="333014"/>
                      <a:pt x="1391483" y="326350"/>
                      <a:pt x="1385032" y="322050"/>
                    </a:cubicBezTo>
                    <a:cubicBezTo>
                      <a:pt x="1378453" y="317664"/>
                      <a:pt x="1370886" y="314484"/>
                      <a:pt x="1365296" y="308893"/>
                    </a:cubicBezTo>
                    <a:cubicBezTo>
                      <a:pt x="1351962" y="295558"/>
                      <a:pt x="1359590" y="301105"/>
                      <a:pt x="1342272" y="292447"/>
                    </a:cubicBezTo>
                    <a:cubicBezTo>
                      <a:pt x="1334764" y="284939"/>
                      <a:pt x="1332344" y="283139"/>
                      <a:pt x="1325826" y="272711"/>
                    </a:cubicBezTo>
                    <a:cubicBezTo>
                      <a:pt x="1323227" y="268553"/>
                      <a:pt x="1321967" y="263635"/>
                      <a:pt x="1319247" y="259555"/>
                    </a:cubicBezTo>
                    <a:cubicBezTo>
                      <a:pt x="1317527" y="256975"/>
                      <a:pt x="1314530" y="255457"/>
                      <a:pt x="1312669" y="252976"/>
                    </a:cubicBezTo>
                    <a:cubicBezTo>
                      <a:pt x="1307925" y="246651"/>
                      <a:pt x="1305103" y="238832"/>
                      <a:pt x="1299512" y="233241"/>
                    </a:cubicBezTo>
                    <a:lnTo>
                      <a:pt x="1260042" y="193770"/>
                    </a:lnTo>
                    <a:cubicBezTo>
                      <a:pt x="1257849" y="191577"/>
                      <a:pt x="1255183" y="189772"/>
                      <a:pt x="1253463" y="187192"/>
                    </a:cubicBezTo>
                    <a:cubicBezTo>
                      <a:pt x="1251270" y="183903"/>
                      <a:pt x="1249860" y="179927"/>
                      <a:pt x="1246885" y="177324"/>
                    </a:cubicBezTo>
                    <a:cubicBezTo>
                      <a:pt x="1240935" y="172118"/>
                      <a:pt x="1232741" y="169757"/>
                      <a:pt x="1227150" y="164167"/>
                    </a:cubicBezTo>
                    <a:cubicBezTo>
                      <a:pt x="1224957" y="161974"/>
                      <a:pt x="1223095" y="159391"/>
                      <a:pt x="1220571" y="157589"/>
                    </a:cubicBezTo>
                    <a:cubicBezTo>
                      <a:pt x="1215369" y="153873"/>
                      <a:pt x="1209240" y="151557"/>
                      <a:pt x="1204125" y="147721"/>
                    </a:cubicBezTo>
                    <a:cubicBezTo>
                      <a:pt x="1200404" y="144930"/>
                      <a:pt x="1197830" y="140832"/>
                      <a:pt x="1194257" y="137854"/>
                    </a:cubicBezTo>
                    <a:cubicBezTo>
                      <a:pt x="1191220" y="135323"/>
                      <a:pt x="1187391" y="133848"/>
                      <a:pt x="1184390" y="131275"/>
                    </a:cubicBezTo>
                    <a:cubicBezTo>
                      <a:pt x="1179681" y="127239"/>
                      <a:pt x="1176280" y="121724"/>
                      <a:pt x="1171233" y="118119"/>
                    </a:cubicBezTo>
                    <a:cubicBezTo>
                      <a:pt x="1168411" y="116104"/>
                      <a:pt x="1164396" y="116513"/>
                      <a:pt x="1161365" y="114829"/>
                    </a:cubicBezTo>
                    <a:cubicBezTo>
                      <a:pt x="1123793" y="93956"/>
                      <a:pt x="1153205" y="109616"/>
                      <a:pt x="1135052" y="95094"/>
                    </a:cubicBezTo>
                    <a:cubicBezTo>
                      <a:pt x="1114306" y="78497"/>
                      <a:pt x="1134489" y="97822"/>
                      <a:pt x="1118606" y="81937"/>
                    </a:cubicBezTo>
                    <a:cubicBezTo>
                      <a:pt x="1117509" y="78648"/>
                      <a:pt x="1117396" y="74844"/>
                      <a:pt x="1115316" y="72070"/>
                    </a:cubicBezTo>
                    <a:cubicBezTo>
                      <a:pt x="1110664" y="65868"/>
                      <a:pt x="1098870" y="55624"/>
                      <a:pt x="1098870" y="55624"/>
                    </a:cubicBezTo>
                    <a:cubicBezTo>
                      <a:pt x="1095996" y="41255"/>
                      <a:pt x="1097840" y="39620"/>
                      <a:pt x="1089003" y="29310"/>
                    </a:cubicBezTo>
                    <a:cubicBezTo>
                      <a:pt x="1084967" y="24601"/>
                      <a:pt x="1081730" y="18114"/>
                      <a:pt x="1075846" y="16153"/>
                    </a:cubicBezTo>
                    <a:cubicBezTo>
                      <a:pt x="1055071" y="9228"/>
                      <a:pt x="1063238" y="7930"/>
                      <a:pt x="1056111" y="628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43" name="Прямая соединительная линия 42"/>
              <p:cNvCxnSpPr/>
              <p:nvPr/>
            </p:nvCxnSpPr>
            <p:spPr>
              <a:xfrm rot="5400000" flipH="1" flipV="1">
                <a:off x="3715295" y="4142587"/>
                <a:ext cx="714380" cy="158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rot="10800000" flipV="1">
                <a:off x="4428800" y="4572008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>
                <a:off x="5071597" y="285749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>
                <a:off x="3000364" y="500063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rot="5400000" flipH="1" flipV="1">
                <a:off x="6107917" y="4179893"/>
                <a:ext cx="785818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 rot="5400000" flipH="1" flipV="1">
                <a:off x="2608249" y="4606933"/>
                <a:ext cx="785817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rot="10800000" flipV="1">
                <a:off x="4428800" y="3786190"/>
                <a:ext cx="2071233" cy="13573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10800000" flipV="1">
                <a:off x="3000364" y="2857496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rot="5400000" flipH="1" flipV="1">
                <a:off x="5537353" y="3536157"/>
                <a:ext cx="641354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>
                <a:off x="4928753" y="2571744"/>
                <a:ext cx="939594" cy="64294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rot="10800000" flipV="1">
                <a:off x="4071692" y="3857628"/>
                <a:ext cx="1785545" cy="64294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>
                <a:off x="3000364" y="4214818"/>
                <a:ext cx="1428436" cy="928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Полилиния 57"/>
              <p:cNvSpPr/>
              <p:nvPr/>
            </p:nvSpPr>
            <p:spPr>
              <a:xfrm>
                <a:off x="4414842" y="2709533"/>
                <a:ext cx="1293528" cy="782642"/>
              </a:xfrm>
              <a:custGeom>
                <a:avLst/>
                <a:gdLst>
                  <a:gd name="connsiteX0" fmla="*/ 704180 w 1294395"/>
                  <a:gd name="connsiteY0" fmla="*/ 16446 h 782832"/>
                  <a:gd name="connsiteX1" fmla="*/ 691023 w 1294395"/>
                  <a:gd name="connsiteY1" fmla="*/ 3289 h 782832"/>
                  <a:gd name="connsiteX2" fmla="*/ 681156 w 1294395"/>
                  <a:gd name="connsiteY2" fmla="*/ 0 h 782832"/>
                  <a:gd name="connsiteX3" fmla="*/ 651553 w 1294395"/>
                  <a:gd name="connsiteY3" fmla="*/ 3289 h 782832"/>
                  <a:gd name="connsiteX4" fmla="*/ 644975 w 1294395"/>
                  <a:gd name="connsiteY4" fmla="*/ 9868 h 782832"/>
                  <a:gd name="connsiteX5" fmla="*/ 635107 w 1294395"/>
                  <a:gd name="connsiteY5" fmla="*/ 13157 h 782832"/>
                  <a:gd name="connsiteX6" fmla="*/ 625239 w 1294395"/>
                  <a:gd name="connsiteY6" fmla="*/ 19736 h 782832"/>
                  <a:gd name="connsiteX7" fmla="*/ 608793 w 1294395"/>
                  <a:gd name="connsiteY7" fmla="*/ 36182 h 782832"/>
                  <a:gd name="connsiteX8" fmla="*/ 585769 w 1294395"/>
                  <a:gd name="connsiteY8" fmla="*/ 55917 h 782832"/>
                  <a:gd name="connsiteX9" fmla="*/ 579190 w 1294395"/>
                  <a:gd name="connsiteY9" fmla="*/ 62495 h 782832"/>
                  <a:gd name="connsiteX10" fmla="*/ 559455 w 1294395"/>
                  <a:gd name="connsiteY10" fmla="*/ 85520 h 782832"/>
                  <a:gd name="connsiteX11" fmla="*/ 549587 w 1294395"/>
                  <a:gd name="connsiteY11" fmla="*/ 88809 h 782832"/>
                  <a:gd name="connsiteX12" fmla="*/ 536431 w 1294395"/>
                  <a:gd name="connsiteY12" fmla="*/ 98677 h 782832"/>
                  <a:gd name="connsiteX13" fmla="*/ 526563 w 1294395"/>
                  <a:gd name="connsiteY13" fmla="*/ 105255 h 782832"/>
                  <a:gd name="connsiteX14" fmla="*/ 516695 w 1294395"/>
                  <a:gd name="connsiteY14" fmla="*/ 115123 h 782832"/>
                  <a:gd name="connsiteX15" fmla="*/ 503539 w 1294395"/>
                  <a:gd name="connsiteY15" fmla="*/ 124990 h 782832"/>
                  <a:gd name="connsiteX16" fmla="*/ 493671 w 1294395"/>
                  <a:gd name="connsiteY16" fmla="*/ 131569 h 782832"/>
                  <a:gd name="connsiteX17" fmla="*/ 477225 w 1294395"/>
                  <a:gd name="connsiteY17" fmla="*/ 148015 h 782832"/>
                  <a:gd name="connsiteX18" fmla="*/ 470646 w 1294395"/>
                  <a:gd name="connsiteY18" fmla="*/ 154593 h 782832"/>
                  <a:gd name="connsiteX19" fmla="*/ 464068 w 1294395"/>
                  <a:gd name="connsiteY19" fmla="*/ 164461 h 782832"/>
                  <a:gd name="connsiteX20" fmla="*/ 447622 w 1294395"/>
                  <a:gd name="connsiteY20" fmla="*/ 180907 h 782832"/>
                  <a:gd name="connsiteX21" fmla="*/ 434465 w 1294395"/>
                  <a:gd name="connsiteY21" fmla="*/ 200642 h 782832"/>
                  <a:gd name="connsiteX22" fmla="*/ 398284 w 1294395"/>
                  <a:gd name="connsiteY22" fmla="*/ 236823 h 782832"/>
                  <a:gd name="connsiteX23" fmla="*/ 381838 w 1294395"/>
                  <a:gd name="connsiteY23" fmla="*/ 253269 h 782832"/>
                  <a:gd name="connsiteX24" fmla="*/ 375259 w 1294395"/>
                  <a:gd name="connsiteY24" fmla="*/ 259848 h 782832"/>
                  <a:gd name="connsiteX25" fmla="*/ 365392 w 1294395"/>
                  <a:gd name="connsiteY25" fmla="*/ 263137 h 782832"/>
                  <a:gd name="connsiteX26" fmla="*/ 342367 w 1294395"/>
                  <a:gd name="connsiteY26" fmla="*/ 279583 h 782832"/>
                  <a:gd name="connsiteX27" fmla="*/ 335789 w 1294395"/>
                  <a:gd name="connsiteY27" fmla="*/ 289451 h 782832"/>
                  <a:gd name="connsiteX28" fmla="*/ 319343 w 1294395"/>
                  <a:gd name="connsiteY28" fmla="*/ 302607 h 782832"/>
                  <a:gd name="connsiteX29" fmla="*/ 309475 w 1294395"/>
                  <a:gd name="connsiteY29" fmla="*/ 305897 h 782832"/>
                  <a:gd name="connsiteX30" fmla="*/ 299608 w 1294395"/>
                  <a:gd name="connsiteY30" fmla="*/ 312475 h 782832"/>
                  <a:gd name="connsiteX31" fmla="*/ 293029 w 1294395"/>
                  <a:gd name="connsiteY31" fmla="*/ 319054 h 782832"/>
                  <a:gd name="connsiteX32" fmla="*/ 283162 w 1294395"/>
                  <a:gd name="connsiteY32" fmla="*/ 322343 h 782832"/>
                  <a:gd name="connsiteX33" fmla="*/ 276583 w 1294395"/>
                  <a:gd name="connsiteY33" fmla="*/ 328921 h 782832"/>
                  <a:gd name="connsiteX34" fmla="*/ 253559 w 1294395"/>
                  <a:gd name="connsiteY34" fmla="*/ 338789 h 782832"/>
                  <a:gd name="connsiteX35" fmla="*/ 237113 w 1294395"/>
                  <a:gd name="connsiteY35" fmla="*/ 355235 h 782832"/>
                  <a:gd name="connsiteX36" fmla="*/ 207510 w 1294395"/>
                  <a:gd name="connsiteY36" fmla="*/ 384838 h 782832"/>
                  <a:gd name="connsiteX37" fmla="*/ 200931 w 1294395"/>
                  <a:gd name="connsiteY37" fmla="*/ 391416 h 782832"/>
                  <a:gd name="connsiteX38" fmla="*/ 194353 w 1294395"/>
                  <a:gd name="connsiteY38" fmla="*/ 397995 h 782832"/>
                  <a:gd name="connsiteX39" fmla="*/ 174618 w 1294395"/>
                  <a:gd name="connsiteY39" fmla="*/ 411151 h 782832"/>
                  <a:gd name="connsiteX40" fmla="*/ 161461 w 1294395"/>
                  <a:gd name="connsiteY40" fmla="*/ 427597 h 782832"/>
                  <a:gd name="connsiteX41" fmla="*/ 145015 w 1294395"/>
                  <a:gd name="connsiteY41" fmla="*/ 444043 h 782832"/>
                  <a:gd name="connsiteX42" fmla="*/ 138436 w 1294395"/>
                  <a:gd name="connsiteY42" fmla="*/ 450622 h 782832"/>
                  <a:gd name="connsiteX43" fmla="*/ 128569 w 1294395"/>
                  <a:gd name="connsiteY43" fmla="*/ 460489 h 782832"/>
                  <a:gd name="connsiteX44" fmla="*/ 118701 w 1294395"/>
                  <a:gd name="connsiteY44" fmla="*/ 476936 h 782832"/>
                  <a:gd name="connsiteX45" fmla="*/ 115412 w 1294395"/>
                  <a:gd name="connsiteY45" fmla="*/ 486803 h 782832"/>
                  <a:gd name="connsiteX46" fmla="*/ 108833 w 1294395"/>
                  <a:gd name="connsiteY46" fmla="*/ 493382 h 782832"/>
                  <a:gd name="connsiteX47" fmla="*/ 89098 w 1294395"/>
                  <a:gd name="connsiteY47" fmla="*/ 503249 h 782832"/>
                  <a:gd name="connsiteX48" fmla="*/ 82520 w 1294395"/>
                  <a:gd name="connsiteY48" fmla="*/ 509828 h 782832"/>
                  <a:gd name="connsiteX49" fmla="*/ 79231 w 1294395"/>
                  <a:gd name="connsiteY49" fmla="*/ 519695 h 782832"/>
                  <a:gd name="connsiteX50" fmla="*/ 59495 w 1294395"/>
                  <a:gd name="connsiteY50" fmla="*/ 532852 h 782832"/>
                  <a:gd name="connsiteX51" fmla="*/ 52917 w 1294395"/>
                  <a:gd name="connsiteY51" fmla="*/ 539431 h 782832"/>
                  <a:gd name="connsiteX52" fmla="*/ 33182 w 1294395"/>
                  <a:gd name="connsiteY52" fmla="*/ 552587 h 782832"/>
                  <a:gd name="connsiteX53" fmla="*/ 16736 w 1294395"/>
                  <a:gd name="connsiteY53" fmla="*/ 562455 h 782832"/>
                  <a:gd name="connsiteX54" fmla="*/ 13446 w 1294395"/>
                  <a:gd name="connsiteY54" fmla="*/ 572323 h 782832"/>
                  <a:gd name="connsiteX55" fmla="*/ 6868 w 1294395"/>
                  <a:gd name="connsiteY55" fmla="*/ 605215 h 782832"/>
                  <a:gd name="connsiteX56" fmla="*/ 290 w 1294395"/>
                  <a:gd name="connsiteY56" fmla="*/ 615082 h 782832"/>
                  <a:gd name="connsiteX57" fmla="*/ 3579 w 1294395"/>
                  <a:gd name="connsiteY57" fmla="*/ 631528 h 782832"/>
                  <a:gd name="connsiteX58" fmla="*/ 16736 w 1294395"/>
                  <a:gd name="connsiteY58" fmla="*/ 634818 h 782832"/>
                  <a:gd name="connsiteX59" fmla="*/ 135147 w 1294395"/>
                  <a:gd name="connsiteY59" fmla="*/ 638107 h 782832"/>
                  <a:gd name="connsiteX60" fmla="*/ 145015 w 1294395"/>
                  <a:gd name="connsiteY60" fmla="*/ 644685 h 782832"/>
                  <a:gd name="connsiteX61" fmla="*/ 154882 w 1294395"/>
                  <a:gd name="connsiteY61" fmla="*/ 647974 h 782832"/>
                  <a:gd name="connsiteX62" fmla="*/ 164750 w 1294395"/>
                  <a:gd name="connsiteY62" fmla="*/ 657842 h 782832"/>
                  <a:gd name="connsiteX63" fmla="*/ 184485 w 1294395"/>
                  <a:gd name="connsiteY63" fmla="*/ 667710 h 782832"/>
                  <a:gd name="connsiteX64" fmla="*/ 191064 w 1294395"/>
                  <a:gd name="connsiteY64" fmla="*/ 674288 h 782832"/>
                  <a:gd name="connsiteX65" fmla="*/ 207510 w 1294395"/>
                  <a:gd name="connsiteY65" fmla="*/ 687445 h 782832"/>
                  <a:gd name="connsiteX66" fmla="*/ 214088 w 1294395"/>
                  <a:gd name="connsiteY66" fmla="*/ 697313 h 782832"/>
                  <a:gd name="connsiteX67" fmla="*/ 233823 w 1294395"/>
                  <a:gd name="connsiteY67" fmla="*/ 703891 h 782832"/>
                  <a:gd name="connsiteX68" fmla="*/ 270005 w 1294395"/>
                  <a:gd name="connsiteY68" fmla="*/ 720337 h 782832"/>
                  <a:gd name="connsiteX69" fmla="*/ 283162 w 1294395"/>
                  <a:gd name="connsiteY69" fmla="*/ 726915 h 782832"/>
                  <a:gd name="connsiteX70" fmla="*/ 309475 w 1294395"/>
                  <a:gd name="connsiteY70" fmla="*/ 736783 h 782832"/>
                  <a:gd name="connsiteX71" fmla="*/ 319343 w 1294395"/>
                  <a:gd name="connsiteY71" fmla="*/ 743361 h 782832"/>
                  <a:gd name="connsiteX72" fmla="*/ 339078 w 1294395"/>
                  <a:gd name="connsiteY72" fmla="*/ 746651 h 782832"/>
                  <a:gd name="connsiteX73" fmla="*/ 352235 w 1294395"/>
                  <a:gd name="connsiteY73" fmla="*/ 753229 h 782832"/>
                  <a:gd name="connsiteX74" fmla="*/ 385127 w 1294395"/>
                  <a:gd name="connsiteY74" fmla="*/ 766386 h 782832"/>
                  <a:gd name="connsiteX75" fmla="*/ 424598 w 1294395"/>
                  <a:gd name="connsiteY75" fmla="*/ 782832 h 782832"/>
                  <a:gd name="connsiteX76" fmla="*/ 483803 w 1294395"/>
                  <a:gd name="connsiteY76" fmla="*/ 779543 h 782832"/>
                  <a:gd name="connsiteX77" fmla="*/ 510117 w 1294395"/>
                  <a:gd name="connsiteY77" fmla="*/ 749940 h 782832"/>
                  <a:gd name="connsiteX78" fmla="*/ 519985 w 1294395"/>
                  <a:gd name="connsiteY78" fmla="*/ 746651 h 782832"/>
                  <a:gd name="connsiteX79" fmla="*/ 546298 w 1294395"/>
                  <a:gd name="connsiteY79" fmla="*/ 749940 h 782832"/>
                  <a:gd name="connsiteX80" fmla="*/ 562744 w 1294395"/>
                  <a:gd name="connsiteY80" fmla="*/ 753229 h 782832"/>
                  <a:gd name="connsiteX81" fmla="*/ 625239 w 1294395"/>
                  <a:gd name="connsiteY81" fmla="*/ 749940 h 782832"/>
                  <a:gd name="connsiteX82" fmla="*/ 694313 w 1294395"/>
                  <a:gd name="connsiteY82" fmla="*/ 743361 h 782832"/>
                  <a:gd name="connsiteX83" fmla="*/ 714048 w 1294395"/>
                  <a:gd name="connsiteY83" fmla="*/ 736783 h 782832"/>
                  <a:gd name="connsiteX84" fmla="*/ 746940 w 1294395"/>
                  <a:gd name="connsiteY84" fmla="*/ 726915 h 782832"/>
                  <a:gd name="connsiteX85" fmla="*/ 769964 w 1294395"/>
                  <a:gd name="connsiteY85" fmla="*/ 717048 h 782832"/>
                  <a:gd name="connsiteX86" fmla="*/ 776543 w 1294395"/>
                  <a:gd name="connsiteY86" fmla="*/ 710469 h 782832"/>
                  <a:gd name="connsiteX87" fmla="*/ 786410 w 1294395"/>
                  <a:gd name="connsiteY87" fmla="*/ 703891 h 782832"/>
                  <a:gd name="connsiteX88" fmla="*/ 799567 w 1294395"/>
                  <a:gd name="connsiteY88" fmla="*/ 690734 h 782832"/>
                  <a:gd name="connsiteX89" fmla="*/ 819303 w 1294395"/>
                  <a:gd name="connsiteY89" fmla="*/ 670999 h 782832"/>
                  <a:gd name="connsiteX90" fmla="*/ 825881 w 1294395"/>
                  <a:gd name="connsiteY90" fmla="*/ 664420 h 782832"/>
                  <a:gd name="connsiteX91" fmla="*/ 845616 w 1294395"/>
                  <a:gd name="connsiteY91" fmla="*/ 651264 h 782832"/>
                  <a:gd name="connsiteX92" fmla="*/ 868641 w 1294395"/>
                  <a:gd name="connsiteY92" fmla="*/ 628239 h 782832"/>
                  <a:gd name="connsiteX93" fmla="*/ 888376 w 1294395"/>
                  <a:gd name="connsiteY93" fmla="*/ 611793 h 782832"/>
                  <a:gd name="connsiteX94" fmla="*/ 908111 w 1294395"/>
                  <a:gd name="connsiteY94" fmla="*/ 598636 h 782832"/>
                  <a:gd name="connsiteX95" fmla="*/ 921268 w 1294395"/>
                  <a:gd name="connsiteY95" fmla="*/ 588769 h 782832"/>
                  <a:gd name="connsiteX96" fmla="*/ 944292 w 1294395"/>
                  <a:gd name="connsiteY96" fmla="*/ 578901 h 782832"/>
                  <a:gd name="connsiteX97" fmla="*/ 960739 w 1294395"/>
                  <a:gd name="connsiteY97" fmla="*/ 575612 h 782832"/>
                  <a:gd name="connsiteX98" fmla="*/ 977185 w 1294395"/>
                  <a:gd name="connsiteY98" fmla="*/ 562455 h 782832"/>
                  <a:gd name="connsiteX99" fmla="*/ 987052 w 1294395"/>
                  <a:gd name="connsiteY99" fmla="*/ 555877 h 782832"/>
                  <a:gd name="connsiteX100" fmla="*/ 1013366 w 1294395"/>
                  <a:gd name="connsiteY100" fmla="*/ 536141 h 782832"/>
                  <a:gd name="connsiteX101" fmla="*/ 1033101 w 1294395"/>
                  <a:gd name="connsiteY101" fmla="*/ 529563 h 782832"/>
                  <a:gd name="connsiteX102" fmla="*/ 1092307 w 1294395"/>
                  <a:gd name="connsiteY102" fmla="*/ 536141 h 782832"/>
                  <a:gd name="connsiteX103" fmla="*/ 1102175 w 1294395"/>
                  <a:gd name="connsiteY103" fmla="*/ 539431 h 782832"/>
                  <a:gd name="connsiteX104" fmla="*/ 1125199 w 1294395"/>
                  <a:gd name="connsiteY104" fmla="*/ 542720 h 782832"/>
                  <a:gd name="connsiteX105" fmla="*/ 1138356 w 1294395"/>
                  <a:gd name="connsiteY105" fmla="*/ 555877 h 782832"/>
                  <a:gd name="connsiteX106" fmla="*/ 1148223 w 1294395"/>
                  <a:gd name="connsiteY106" fmla="*/ 559166 h 782832"/>
                  <a:gd name="connsiteX107" fmla="*/ 1217297 w 1294395"/>
                  <a:gd name="connsiteY107" fmla="*/ 562455 h 782832"/>
                  <a:gd name="connsiteX108" fmla="*/ 1263346 w 1294395"/>
                  <a:gd name="connsiteY108" fmla="*/ 562455 h 782832"/>
                  <a:gd name="connsiteX109" fmla="*/ 1283081 w 1294395"/>
                  <a:gd name="connsiteY109" fmla="*/ 555877 h 782832"/>
                  <a:gd name="connsiteX110" fmla="*/ 1286370 w 1294395"/>
                  <a:gd name="connsiteY110" fmla="*/ 526274 h 782832"/>
                  <a:gd name="connsiteX111" fmla="*/ 1273213 w 1294395"/>
                  <a:gd name="connsiteY111" fmla="*/ 499960 h 782832"/>
                  <a:gd name="connsiteX112" fmla="*/ 1263346 w 1294395"/>
                  <a:gd name="connsiteY112" fmla="*/ 493382 h 782832"/>
                  <a:gd name="connsiteX113" fmla="*/ 1256767 w 1294395"/>
                  <a:gd name="connsiteY113" fmla="*/ 483514 h 782832"/>
                  <a:gd name="connsiteX114" fmla="*/ 1250189 w 1294395"/>
                  <a:gd name="connsiteY114" fmla="*/ 470357 h 782832"/>
                  <a:gd name="connsiteX115" fmla="*/ 1227164 w 1294395"/>
                  <a:gd name="connsiteY115" fmla="*/ 444043 h 782832"/>
                  <a:gd name="connsiteX116" fmla="*/ 1210718 w 1294395"/>
                  <a:gd name="connsiteY116" fmla="*/ 430887 h 782832"/>
                  <a:gd name="connsiteX117" fmla="*/ 1184405 w 1294395"/>
                  <a:gd name="connsiteY117" fmla="*/ 407862 h 782832"/>
                  <a:gd name="connsiteX118" fmla="*/ 1177826 w 1294395"/>
                  <a:gd name="connsiteY118" fmla="*/ 397995 h 782832"/>
                  <a:gd name="connsiteX119" fmla="*/ 1167959 w 1294395"/>
                  <a:gd name="connsiteY119" fmla="*/ 391416 h 782832"/>
                  <a:gd name="connsiteX120" fmla="*/ 1161380 w 1294395"/>
                  <a:gd name="connsiteY120" fmla="*/ 384838 h 782832"/>
                  <a:gd name="connsiteX121" fmla="*/ 1151513 w 1294395"/>
                  <a:gd name="connsiteY121" fmla="*/ 378259 h 782832"/>
                  <a:gd name="connsiteX122" fmla="*/ 1135067 w 1294395"/>
                  <a:gd name="connsiteY122" fmla="*/ 368392 h 782832"/>
                  <a:gd name="connsiteX123" fmla="*/ 1121910 w 1294395"/>
                  <a:gd name="connsiteY123" fmla="*/ 358524 h 782832"/>
                  <a:gd name="connsiteX124" fmla="*/ 1115331 w 1294395"/>
                  <a:gd name="connsiteY124" fmla="*/ 351946 h 782832"/>
                  <a:gd name="connsiteX125" fmla="*/ 1095596 w 1294395"/>
                  <a:gd name="connsiteY125" fmla="*/ 338789 h 782832"/>
                  <a:gd name="connsiteX126" fmla="*/ 1079150 w 1294395"/>
                  <a:gd name="connsiteY126" fmla="*/ 325632 h 782832"/>
                  <a:gd name="connsiteX127" fmla="*/ 1069282 w 1294395"/>
                  <a:gd name="connsiteY127" fmla="*/ 322343 h 782832"/>
                  <a:gd name="connsiteX128" fmla="*/ 1059415 w 1294395"/>
                  <a:gd name="connsiteY128" fmla="*/ 315764 h 782832"/>
                  <a:gd name="connsiteX129" fmla="*/ 1052836 w 1294395"/>
                  <a:gd name="connsiteY129" fmla="*/ 309186 h 782832"/>
                  <a:gd name="connsiteX130" fmla="*/ 1042969 w 1294395"/>
                  <a:gd name="connsiteY130" fmla="*/ 305897 h 782832"/>
                  <a:gd name="connsiteX131" fmla="*/ 1026523 w 1294395"/>
                  <a:gd name="connsiteY131" fmla="*/ 296029 h 782832"/>
                  <a:gd name="connsiteX132" fmla="*/ 1010077 w 1294395"/>
                  <a:gd name="connsiteY132" fmla="*/ 286161 h 782832"/>
                  <a:gd name="connsiteX133" fmla="*/ 993631 w 1294395"/>
                  <a:gd name="connsiteY133" fmla="*/ 273005 h 782832"/>
                  <a:gd name="connsiteX134" fmla="*/ 980474 w 1294395"/>
                  <a:gd name="connsiteY134" fmla="*/ 256559 h 782832"/>
                  <a:gd name="connsiteX135" fmla="*/ 960739 w 1294395"/>
                  <a:gd name="connsiteY135" fmla="*/ 246691 h 782832"/>
                  <a:gd name="connsiteX136" fmla="*/ 944292 w 1294395"/>
                  <a:gd name="connsiteY136" fmla="*/ 236823 h 782832"/>
                  <a:gd name="connsiteX137" fmla="*/ 924557 w 1294395"/>
                  <a:gd name="connsiteY137" fmla="*/ 226956 h 782832"/>
                  <a:gd name="connsiteX138" fmla="*/ 917979 w 1294395"/>
                  <a:gd name="connsiteY138" fmla="*/ 220377 h 782832"/>
                  <a:gd name="connsiteX139" fmla="*/ 908111 w 1294395"/>
                  <a:gd name="connsiteY139" fmla="*/ 217088 h 782832"/>
                  <a:gd name="connsiteX140" fmla="*/ 894954 w 1294395"/>
                  <a:gd name="connsiteY140" fmla="*/ 210510 h 782832"/>
                  <a:gd name="connsiteX141" fmla="*/ 875219 w 1294395"/>
                  <a:gd name="connsiteY141" fmla="*/ 194064 h 782832"/>
                  <a:gd name="connsiteX142" fmla="*/ 862062 w 1294395"/>
                  <a:gd name="connsiteY142" fmla="*/ 190774 h 782832"/>
                  <a:gd name="connsiteX143" fmla="*/ 842327 w 1294395"/>
                  <a:gd name="connsiteY143" fmla="*/ 177618 h 782832"/>
                  <a:gd name="connsiteX144" fmla="*/ 822592 w 1294395"/>
                  <a:gd name="connsiteY144" fmla="*/ 167750 h 782832"/>
                  <a:gd name="connsiteX145" fmla="*/ 816013 w 1294395"/>
                  <a:gd name="connsiteY145" fmla="*/ 157882 h 782832"/>
                  <a:gd name="connsiteX146" fmla="*/ 796278 w 1294395"/>
                  <a:gd name="connsiteY146" fmla="*/ 141436 h 782832"/>
                  <a:gd name="connsiteX147" fmla="*/ 789700 w 1294395"/>
                  <a:gd name="connsiteY147" fmla="*/ 131569 h 782832"/>
                  <a:gd name="connsiteX148" fmla="*/ 783121 w 1294395"/>
                  <a:gd name="connsiteY148" fmla="*/ 124990 h 782832"/>
                  <a:gd name="connsiteX149" fmla="*/ 776543 w 1294395"/>
                  <a:gd name="connsiteY149" fmla="*/ 115123 h 782832"/>
                  <a:gd name="connsiteX150" fmla="*/ 769964 w 1294395"/>
                  <a:gd name="connsiteY150" fmla="*/ 108544 h 782832"/>
                  <a:gd name="connsiteX151" fmla="*/ 763386 w 1294395"/>
                  <a:gd name="connsiteY151" fmla="*/ 98677 h 782832"/>
                  <a:gd name="connsiteX152" fmla="*/ 750229 w 1294395"/>
                  <a:gd name="connsiteY152" fmla="*/ 85520 h 782832"/>
                  <a:gd name="connsiteX153" fmla="*/ 746940 w 1294395"/>
                  <a:gd name="connsiteY153" fmla="*/ 75652 h 782832"/>
                  <a:gd name="connsiteX154" fmla="*/ 737072 w 1294395"/>
                  <a:gd name="connsiteY154" fmla="*/ 69074 h 782832"/>
                  <a:gd name="connsiteX155" fmla="*/ 730494 w 1294395"/>
                  <a:gd name="connsiteY155" fmla="*/ 62495 h 782832"/>
                  <a:gd name="connsiteX156" fmla="*/ 717337 w 1294395"/>
                  <a:gd name="connsiteY156" fmla="*/ 46049 h 782832"/>
                  <a:gd name="connsiteX157" fmla="*/ 710759 w 1294395"/>
                  <a:gd name="connsiteY157" fmla="*/ 26314 h 782832"/>
                  <a:gd name="connsiteX158" fmla="*/ 707469 w 1294395"/>
                  <a:gd name="connsiteY158" fmla="*/ 16446 h 782832"/>
                  <a:gd name="connsiteX159" fmla="*/ 704180 w 1294395"/>
                  <a:gd name="connsiteY159" fmla="*/ 16446 h 782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</a:cxnLst>
                <a:rect l="l" t="t" r="r" b="b"/>
                <a:pathLst>
                  <a:path w="1294395" h="782832">
                    <a:moveTo>
                      <a:pt x="704180" y="16446"/>
                    </a:moveTo>
                    <a:cubicBezTo>
                      <a:pt x="677870" y="7676"/>
                      <a:pt x="708565" y="20831"/>
                      <a:pt x="691023" y="3289"/>
                    </a:cubicBezTo>
                    <a:cubicBezTo>
                      <a:pt x="688572" y="838"/>
                      <a:pt x="684445" y="1096"/>
                      <a:pt x="681156" y="0"/>
                    </a:cubicBezTo>
                    <a:cubicBezTo>
                      <a:pt x="671288" y="1096"/>
                      <a:pt x="661132" y="677"/>
                      <a:pt x="651553" y="3289"/>
                    </a:cubicBezTo>
                    <a:cubicBezTo>
                      <a:pt x="648561" y="4105"/>
                      <a:pt x="647634" y="8272"/>
                      <a:pt x="644975" y="9868"/>
                    </a:cubicBezTo>
                    <a:cubicBezTo>
                      <a:pt x="642002" y="11652"/>
                      <a:pt x="638396" y="12061"/>
                      <a:pt x="635107" y="13157"/>
                    </a:cubicBezTo>
                    <a:cubicBezTo>
                      <a:pt x="631818" y="15350"/>
                      <a:pt x="628214" y="17133"/>
                      <a:pt x="625239" y="19736"/>
                    </a:cubicBezTo>
                    <a:cubicBezTo>
                      <a:pt x="619405" y="24841"/>
                      <a:pt x="615244" y="31882"/>
                      <a:pt x="608793" y="36182"/>
                    </a:cubicBezTo>
                    <a:cubicBezTo>
                      <a:pt x="593764" y="46201"/>
                      <a:pt x="601724" y="39963"/>
                      <a:pt x="585769" y="55917"/>
                    </a:cubicBezTo>
                    <a:cubicBezTo>
                      <a:pt x="583576" y="58110"/>
                      <a:pt x="580910" y="59915"/>
                      <a:pt x="579190" y="62495"/>
                    </a:cubicBezTo>
                    <a:cubicBezTo>
                      <a:pt x="574981" y="68809"/>
                      <a:pt x="566293" y="83241"/>
                      <a:pt x="559455" y="85520"/>
                    </a:cubicBezTo>
                    <a:lnTo>
                      <a:pt x="549587" y="88809"/>
                    </a:lnTo>
                    <a:cubicBezTo>
                      <a:pt x="545202" y="92098"/>
                      <a:pt x="540892" y="95491"/>
                      <a:pt x="536431" y="98677"/>
                    </a:cubicBezTo>
                    <a:cubicBezTo>
                      <a:pt x="533214" y="100975"/>
                      <a:pt x="529600" y="102724"/>
                      <a:pt x="526563" y="105255"/>
                    </a:cubicBezTo>
                    <a:cubicBezTo>
                      <a:pt x="522989" y="108233"/>
                      <a:pt x="520227" y="112096"/>
                      <a:pt x="516695" y="115123"/>
                    </a:cubicBezTo>
                    <a:cubicBezTo>
                      <a:pt x="512533" y="118690"/>
                      <a:pt x="508000" y="121804"/>
                      <a:pt x="503539" y="124990"/>
                    </a:cubicBezTo>
                    <a:cubicBezTo>
                      <a:pt x="500322" y="127288"/>
                      <a:pt x="496646" y="128966"/>
                      <a:pt x="493671" y="131569"/>
                    </a:cubicBezTo>
                    <a:cubicBezTo>
                      <a:pt x="487837" y="136674"/>
                      <a:pt x="482707" y="142533"/>
                      <a:pt x="477225" y="148015"/>
                    </a:cubicBezTo>
                    <a:cubicBezTo>
                      <a:pt x="475032" y="150208"/>
                      <a:pt x="472366" y="152013"/>
                      <a:pt x="470646" y="154593"/>
                    </a:cubicBezTo>
                    <a:cubicBezTo>
                      <a:pt x="468453" y="157882"/>
                      <a:pt x="466671" y="161486"/>
                      <a:pt x="464068" y="164461"/>
                    </a:cubicBezTo>
                    <a:cubicBezTo>
                      <a:pt x="458963" y="170296"/>
                      <a:pt x="451923" y="174456"/>
                      <a:pt x="447622" y="180907"/>
                    </a:cubicBezTo>
                    <a:cubicBezTo>
                      <a:pt x="443236" y="187485"/>
                      <a:pt x="440056" y="195051"/>
                      <a:pt x="434465" y="200642"/>
                    </a:cubicBezTo>
                    <a:lnTo>
                      <a:pt x="398284" y="236823"/>
                    </a:lnTo>
                    <a:lnTo>
                      <a:pt x="381838" y="253269"/>
                    </a:lnTo>
                    <a:cubicBezTo>
                      <a:pt x="379645" y="255462"/>
                      <a:pt x="378201" y="258867"/>
                      <a:pt x="375259" y="259848"/>
                    </a:cubicBezTo>
                    <a:lnTo>
                      <a:pt x="365392" y="263137"/>
                    </a:lnTo>
                    <a:cubicBezTo>
                      <a:pt x="349783" y="278746"/>
                      <a:pt x="358119" y="274333"/>
                      <a:pt x="342367" y="279583"/>
                    </a:cubicBezTo>
                    <a:cubicBezTo>
                      <a:pt x="340174" y="282872"/>
                      <a:pt x="338259" y="286364"/>
                      <a:pt x="335789" y="289451"/>
                    </a:cubicBezTo>
                    <a:cubicBezTo>
                      <a:pt x="331711" y="294548"/>
                      <a:pt x="325039" y="299759"/>
                      <a:pt x="319343" y="302607"/>
                    </a:cubicBezTo>
                    <a:cubicBezTo>
                      <a:pt x="316242" y="304158"/>
                      <a:pt x="312576" y="304346"/>
                      <a:pt x="309475" y="305897"/>
                    </a:cubicBezTo>
                    <a:cubicBezTo>
                      <a:pt x="305939" y="307665"/>
                      <a:pt x="302695" y="310006"/>
                      <a:pt x="299608" y="312475"/>
                    </a:cubicBezTo>
                    <a:cubicBezTo>
                      <a:pt x="297186" y="314412"/>
                      <a:pt x="295688" y="317458"/>
                      <a:pt x="293029" y="319054"/>
                    </a:cubicBezTo>
                    <a:cubicBezTo>
                      <a:pt x="290056" y="320838"/>
                      <a:pt x="286451" y="321247"/>
                      <a:pt x="283162" y="322343"/>
                    </a:cubicBezTo>
                    <a:cubicBezTo>
                      <a:pt x="280969" y="324536"/>
                      <a:pt x="279357" y="327534"/>
                      <a:pt x="276583" y="328921"/>
                    </a:cubicBezTo>
                    <a:cubicBezTo>
                      <a:pt x="256921" y="338751"/>
                      <a:pt x="269522" y="324821"/>
                      <a:pt x="253559" y="338789"/>
                    </a:cubicBezTo>
                    <a:cubicBezTo>
                      <a:pt x="247725" y="343894"/>
                      <a:pt x="242595" y="349753"/>
                      <a:pt x="237113" y="355235"/>
                    </a:cubicBezTo>
                    <a:lnTo>
                      <a:pt x="207510" y="384838"/>
                    </a:lnTo>
                    <a:lnTo>
                      <a:pt x="200931" y="391416"/>
                    </a:lnTo>
                    <a:cubicBezTo>
                      <a:pt x="198738" y="393609"/>
                      <a:pt x="196933" y="396275"/>
                      <a:pt x="194353" y="397995"/>
                    </a:cubicBezTo>
                    <a:cubicBezTo>
                      <a:pt x="187775" y="402380"/>
                      <a:pt x="180208" y="405561"/>
                      <a:pt x="174618" y="411151"/>
                    </a:cubicBezTo>
                    <a:cubicBezTo>
                      <a:pt x="148966" y="436803"/>
                      <a:pt x="190506" y="394402"/>
                      <a:pt x="161461" y="427597"/>
                    </a:cubicBezTo>
                    <a:cubicBezTo>
                      <a:pt x="156356" y="433432"/>
                      <a:pt x="150497" y="438561"/>
                      <a:pt x="145015" y="444043"/>
                    </a:cubicBezTo>
                    <a:lnTo>
                      <a:pt x="138436" y="450622"/>
                    </a:lnTo>
                    <a:lnTo>
                      <a:pt x="128569" y="460489"/>
                    </a:lnTo>
                    <a:cubicBezTo>
                      <a:pt x="119253" y="488439"/>
                      <a:pt x="132245" y="454363"/>
                      <a:pt x="118701" y="476936"/>
                    </a:cubicBezTo>
                    <a:cubicBezTo>
                      <a:pt x="116917" y="479909"/>
                      <a:pt x="117196" y="483830"/>
                      <a:pt x="115412" y="486803"/>
                    </a:cubicBezTo>
                    <a:cubicBezTo>
                      <a:pt x="113816" y="489462"/>
                      <a:pt x="111255" y="491445"/>
                      <a:pt x="108833" y="493382"/>
                    </a:cubicBezTo>
                    <a:cubicBezTo>
                      <a:pt x="99724" y="500669"/>
                      <a:pt x="99520" y="499775"/>
                      <a:pt x="89098" y="503249"/>
                    </a:cubicBezTo>
                    <a:cubicBezTo>
                      <a:pt x="86905" y="505442"/>
                      <a:pt x="84115" y="507169"/>
                      <a:pt x="82520" y="509828"/>
                    </a:cubicBezTo>
                    <a:cubicBezTo>
                      <a:pt x="80736" y="512801"/>
                      <a:pt x="81683" y="517244"/>
                      <a:pt x="79231" y="519695"/>
                    </a:cubicBezTo>
                    <a:cubicBezTo>
                      <a:pt x="73640" y="525286"/>
                      <a:pt x="65085" y="527261"/>
                      <a:pt x="59495" y="532852"/>
                    </a:cubicBezTo>
                    <a:cubicBezTo>
                      <a:pt x="57302" y="535045"/>
                      <a:pt x="55398" y="537570"/>
                      <a:pt x="52917" y="539431"/>
                    </a:cubicBezTo>
                    <a:cubicBezTo>
                      <a:pt x="46592" y="544175"/>
                      <a:pt x="38772" y="546997"/>
                      <a:pt x="33182" y="552587"/>
                    </a:cubicBezTo>
                    <a:cubicBezTo>
                      <a:pt x="24152" y="561617"/>
                      <a:pt x="29545" y="558185"/>
                      <a:pt x="16736" y="562455"/>
                    </a:cubicBezTo>
                    <a:cubicBezTo>
                      <a:pt x="15639" y="565744"/>
                      <a:pt x="14126" y="568923"/>
                      <a:pt x="13446" y="572323"/>
                    </a:cubicBezTo>
                    <a:cubicBezTo>
                      <a:pt x="11426" y="582423"/>
                      <a:pt x="11822" y="595307"/>
                      <a:pt x="6868" y="605215"/>
                    </a:cubicBezTo>
                    <a:cubicBezTo>
                      <a:pt x="5100" y="608751"/>
                      <a:pt x="2483" y="611793"/>
                      <a:pt x="290" y="615082"/>
                    </a:cubicBezTo>
                    <a:cubicBezTo>
                      <a:pt x="1386" y="620564"/>
                      <a:pt x="0" y="627233"/>
                      <a:pt x="3579" y="631528"/>
                    </a:cubicBezTo>
                    <a:cubicBezTo>
                      <a:pt x="6473" y="635001"/>
                      <a:pt x="12221" y="634592"/>
                      <a:pt x="16736" y="634818"/>
                    </a:cubicBezTo>
                    <a:cubicBezTo>
                      <a:pt x="56172" y="636790"/>
                      <a:pt x="95677" y="637011"/>
                      <a:pt x="135147" y="638107"/>
                    </a:cubicBezTo>
                    <a:cubicBezTo>
                      <a:pt x="138436" y="640300"/>
                      <a:pt x="141479" y="642917"/>
                      <a:pt x="145015" y="644685"/>
                    </a:cubicBezTo>
                    <a:cubicBezTo>
                      <a:pt x="148116" y="646235"/>
                      <a:pt x="151997" y="646051"/>
                      <a:pt x="154882" y="647974"/>
                    </a:cubicBezTo>
                    <a:cubicBezTo>
                      <a:pt x="158753" y="650554"/>
                      <a:pt x="161176" y="654864"/>
                      <a:pt x="164750" y="657842"/>
                    </a:cubicBezTo>
                    <a:cubicBezTo>
                      <a:pt x="173250" y="664925"/>
                      <a:pt x="174598" y="664413"/>
                      <a:pt x="184485" y="667710"/>
                    </a:cubicBezTo>
                    <a:cubicBezTo>
                      <a:pt x="186678" y="669903"/>
                      <a:pt x="188642" y="672351"/>
                      <a:pt x="191064" y="674288"/>
                    </a:cubicBezTo>
                    <a:cubicBezTo>
                      <a:pt x="200560" y="681884"/>
                      <a:pt x="200452" y="678622"/>
                      <a:pt x="207510" y="687445"/>
                    </a:cubicBezTo>
                    <a:cubicBezTo>
                      <a:pt x="209979" y="690532"/>
                      <a:pt x="210736" y="695218"/>
                      <a:pt x="214088" y="697313"/>
                    </a:cubicBezTo>
                    <a:cubicBezTo>
                      <a:pt x="219968" y="700988"/>
                      <a:pt x="233823" y="703891"/>
                      <a:pt x="233823" y="703891"/>
                    </a:cubicBezTo>
                    <a:cubicBezTo>
                      <a:pt x="262959" y="727201"/>
                      <a:pt x="236236" y="710207"/>
                      <a:pt x="270005" y="720337"/>
                    </a:cubicBezTo>
                    <a:cubicBezTo>
                      <a:pt x="274701" y="721746"/>
                      <a:pt x="278655" y="724983"/>
                      <a:pt x="283162" y="726915"/>
                    </a:cubicBezTo>
                    <a:cubicBezTo>
                      <a:pt x="303077" y="735451"/>
                      <a:pt x="282236" y="723165"/>
                      <a:pt x="309475" y="736783"/>
                    </a:cubicBezTo>
                    <a:cubicBezTo>
                      <a:pt x="313011" y="738551"/>
                      <a:pt x="315593" y="742111"/>
                      <a:pt x="319343" y="743361"/>
                    </a:cubicBezTo>
                    <a:cubicBezTo>
                      <a:pt x="325670" y="745470"/>
                      <a:pt x="332500" y="745554"/>
                      <a:pt x="339078" y="746651"/>
                    </a:cubicBezTo>
                    <a:cubicBezTo>
                      <a:pt x="343464" y="748844"/>
                      <a:pt x="347728" y="751298"/>
                      <a:pt x="352235" y="753229"/>
                    </a:cubicBezTo>
                    <a:cubicBezTo>
                      <a:pt x="363089" y="757881"/>
                      <a:pt x="374565" y="761105"/>
                      <a:pt x="385127" y="766386"/>
                    </a:cubicBezTo>
                    <a:cubicBezTo>
                      <a:pt x="411064" y="779355"/>
                      <a:pt x="397884" y="773928"/>
                      <a:pt x="424598" y="782832"/>
                    </a:cubicBezTo>
                    <a:lnTo>
                      <a:pt x="483803" y="779543"/>
                    </a:lnTo>
                    <a:cubicBezTo>
                      <a:pt x="512988" y="771031"/>
                      <a:pt x="495551" y="761592"/>
                      <a:pt x="510117" y="749940"/>
                    </a:cubicBezTo>
                    <a:cubicBezTo>
                      <a:pt x="512825" y="747774"/>
                      <a:pt x="516696" y="747747"/>
                      <a:pt x="519985" y="746651"/>
                    </a:cubicBezTo>
                    <a:cubicBezTo>
                      <a:pt x="528756" y="747747"/>
                      <a:pt x="537562" y="748596"/>
                      <a:pt x="546298" y="749940"/>
                    </a:cubicBezTo>
                    <a:cubicBezTo>
                      <a:pt x="551824" y="750790"/>
                      <a:pt x="557153" y="753229"/>
                      <a:pt x="562744" y="753229"/>
                    </a:cubicBezTo>
                    <a:cubicBezTo>
                      <a:pt x="583604" y="753229"/>
                      <a:pt x="604407" y="751036"/>
                      <a:pt x="625239" y="749940"/>
                    </a:cubicBezTo>
                    <a:cubicBezTo>
                      <a:pt x="657523" y="739180"/>
                      <a:pt x="610754" y="753806"/>
                      <a:pt x="694313" y="743361"/>
                    </a:cubicBezTo>
                    <a:cubicBezTo>
                      <a:pt x="701194" y="742501"/>
                      <a:pt x="707321" y="738465"/>
                      <a:pt x="714048" y="736783"/>
                    </a:cubicBezTo>
                    <a:cubicBezTo>
                      <a:pt x="733936" y="731811"/>
                      <a:pt x="722910" y="734925"/>
                      <a:pt x="746940" y="726915"/>
                    </a:cubicBezTo>
                    <a:cubicBezTo>
                      <a:pt x="755713" y="723991"/>
                      <a:pt x="761833" y="722469"/>
                      <a:pt x="769964" y="717048"/>
                    </a:cubicBezTo>
                    <a:cubicBezTo>
                      <a:pt x="772544" y="715328"/>
                      <a:pt x="774121" y="712406"/>
                      <a:pt x="776543" y="710469"/>
                    </a:cubicBezTo>
                    <a:cubicBezTo>
                      <a:pt x="779630" y="708000"/>
                      <a:pt x="783409" y="706464"/>
                      <a:pt x="786410" y="703891"/>
                    </a:cubicBezTo>
                    <a:cubicBezTo>
                      <a:pt x="791119" y="699855"/>
                      <a:pt x="795181" y="695120"/>
                      <a:pt x="799567" y="690734"/>
                    </a:cubicBezTo>
                    <a:lnTo>
                      <a:pt x="819303" y="670999"/>
                    </a:lnTo>
                    <a:cubicBezTo>
                      <a:pt x="821496" y="668806"/>
                      <a:pt x="823301" y="666140"/>
                      <a:pt x="825881" y="664420"/>
                    </a:cubicBezTo>
                    <a:lnTo>
                      <a:pt x="845616" y="651264"/>
                    </a:lnTo>
                    <a:cubicBezTo>
                      <a:pt x="860696" y="628643"/>
                      <a:pt x="851272" y="634028"/>
                      <a:pt x="868641" y="628239"/>
                    </a:cubicBezTo>
                    <a:cubicBezTo>
                      <a:pt x="903895" y="604736"/>
                      <a:pt x="850392" y="641337"/>
                      <a:pt x="888376" y="611793"/>
                    </a:cubicBezTo>
                    <a:cubicBezTo>
                      <a:pt x="894617" y="606939"/>
                      <a:pt x="901786" y="603380"/>
                      <a:pt x="908111" y="598636"/>
                    </a:cubicBezTo>
                    <a:cubicBezTo>
                      <a:pt x="912497" y="595347"/>
                      <a:pt x="916619" y="591674"/>
                      <a:pt x="921268" y="588769"/>
                    </a:cubicBezTo>
                    <a:cubicBezTo>
                      <a:pt x="927545" y="584846"/>
                      <a:pt x="936830" y="580766"/>
                      <a:pt x="944292" y="578901"/>
                    </a:cubicBezTo>
                    <a:cubicBezTo>
                      <a:pt x="949716" y="577545"/>
                      <a:pt x="955257" y="576708"/>
                      <a:pt x="960739" y="575612"/>
                    </a:cubicBezTo>
                    <a:cubicBezTo>
                      <a:pt x="991122" y="555354"/>
                      <a:pt x="953740" y="581210"/>
                      <a:pt x="977185" y="562455"/>
                    </a:cubicBezTo>
                    <a:cubicBezTo>
                      <a:pt x="980272" y="559986"/>
                      <a:pt x="983965" y="558346"/>
                      <a:pt x="987052" y="555877"/>
                    </a:cubicBezTo>
                    <a:cubicBezTo>
                      <a:pt x="998184" y="546972"/>
                      <a:pt x="993697" y="542697"/>
                      <a:pt x="1013366" y="536141"/>
                    </a:cubicBezTo>
                    <a:lnTo>
                      <a:pt x="1033101" y="529563"/>
                    </a:lnTo>
                    <a:cubicBezTo>
                      <a:pt x="1060828" y="538804"/>
                      <a:pt x="1028945" y="529100"/>
                      <a:pt x="1092307" y="536141"/>
                    </a:cubicBezTo>
                    <a:cubicBezTo>
                      <a:pt x="1095753" y="536524"/>
                      <a:pt x="1098775" y="538751"/>
                      <a:pt x="1102175" y="539431"/>
                    </a:cubicBezTo>
                    <a:cubicBezTo>
                      <a:pt x="1109777" y="540952"/>
                      <a:pt x="1117524" y="541624"/>
                      <a:pt x="1125199" y="542720"/>
                    </a:cubicBezTo>
                    <a:cubicBezTo>
                      <a:pt x="1151512" y="551490"/>
                      <a:pt x="1120815" y="538335"/>
                      <a:pt x="1138356" y="555877"/>
                    </a:cubicBezTo>
                    <a:cubicBezTo>
                      <a:pt x="1140807" y="558329"/>
                      <a:pt x="1144768" y="558878"/>
                      <a:pt x="1148223" y="559166"/>
                    </a:cubicBezTo>
                    <a:cubicBezTo>
                      <a:pt x="1171194" y="561080"/>
                      <a:pt x="1194272" y="561359"/>
                      <a:pt x="1217297" y="562455"/>
                    </a:cubicBezTo>
                    <a:cubicBezTo>
                      <a:pt x="1236749" y="568939"/>
                      <a:pt x="1230363" y="568275"/>
                      <a:pt x="1263346" y="562455"/>
                    </a:cubicBezTo>
                    <a:cubicBezTo>
                      <a:pt x="1270175" y="561250"/>
                      <a:pt x="1283081" y="555877"/>
                      <a:pt x="1283081" y="555877"/>
                    </a:cubicBezTo>
                    <a:cubicBezTo>
                      <a:pt x="1294395" y="544561"/>
                      <a:pt x="1291961" y="550504"/>
                      <a:pt x="1286370" y="526274"/>
                    </a:cubicBezTo>
                    <a:cubicBezTo>
                      <a:pt x="1283116" y="512172"/>
                      <a:pt x="1282771" y="507606"/>
                      <a:pt x="1273213" y="499960"/>
                    </a:cubicBezTo>
                    <a:cubicBezTo>
                      <a:pt x="1270126" y="497491"/>
                      <a:pt x="1266635" y="495575"/>
                      <a:pt x="1263346" y="493382"/>
                    </a:cubicBezTo>
                    <a:cubicBezTo>
                      <a:pt x="1261153" y="490093"/>
                      <a:pt x="1258728" y="486946"/>
                      <a:pt x="1256767" y="483514"/>
                    </a:cubicBezTo>
                    <a:cubicBezTo>
                      <a:pt x="1254334" y="479257"/>
                      <a:pt x="1252788" y="474515"/>
                      <a:pt x="1250189" y="470357"/>
                    </a:cubicBezTo>
                    <a:cubicBezTo>
                      <a:pt x="1239174" y="452732"/>
                      <a:pt x="1241285" y="460518"/>
                      <a:pt x="1227164" y="444043"/>
                    </a:cubicBezTo>
                    <a:cubicBezTo>
                      <a:pt x="1215262" y="430158"/>
                      <a:pt x="1227319" y="436420"/>
                      <a:pt x="1210718" y="430887"/>
                    </a:cubicBezTo>
                    <a:cubicBezTo>
                      <a:pt x="1202636" y="424825"/>
                      <a:pt x="1190083" y="416378"/>
                      <a:pt x="1184405" y="407862"/>
                    </a:cubicBezTo>
                    <a:cubicBezTo>
                      <a:pt x="1182212" y="404573"/>
                      <a:pt x="1180621" y="400790"/>
                      <a:pt x="1177826" y="397995"/>
                    </a:cubicBezTo>
                    <a:cubicBezTo>
                      <a:pt x="1175031" y="395200"/>
                      <a:pt x="1171046" y="393885"/>
                      <a:pt x="1167959" y="391416"/>
                    </a:cubicBezTo>
                    <a:cubicBezTo>
                      <a:pt x="1165537" y="389479"/>
                      <a:pt x="1163802" y="386775"/>
                      <a:pt x="1161380" y="384838"/>
                    </a:cubicBezTo>
                    <a:cubicBezTo>
                      <a:pt x="1158293" y="382369"/>
                      <a:pt x="1154600" y="380728"/>
                      <a:pt x="1151513" y="378259"/>
                    </a:cubicBezTo>
                    <a:cubicBezTo>
                      <a:pt x="1138615" y="367941"/>
                      <a:pt x="1152199" y="374103"/>
                      <a:pt x="1135067" y="368392"/>
                    </a:cubicBezTo>
                    <a:cubicBezTo>
                      <a:pt x="1130681" y="365103"/>
                      <a:pt x="1126122" y="362033"/>
                      <a:pt x="1121910" y="358524"/>
                    </a:cubicBezTo>
                    <a:cubicBezTo>
                      <a:pt x="1119528" y="356539"/>
                      <a:pt x="1117812" y="353807"/>
                      <a:pt x="1115331" y="351946"/>
                    </a:cubicBezTo>
                    <a:cubicBezTo>
                      <a:pt x="1109006" y="347202"/>
                      <a:pt x="1101186" y="344380"/>
                      <a:pt x="1095596" y="338789"/>
                    </a:cubicBezTo>
                    <a:cubicBezTo>
                      <a:pt x="1089476" y="332668"/>
                      <a:pt x="1087451" y="329782"/>
                      <a:pt x="1079150" y="325632"/>
                    </a:cubicBezTo>
                    <a:cubicBezTo>
                      <a:pt x="1076049" y="324082"/>
                      <a:pt x="1072571" y="323439"/>
                      <a:pt x="1069282" y="322343"/>
                    </a:cubicBezTo>
                    <a:cubicBezTo>
                      <a:pt x="1065993" y="320150"/>
                      <a:pt x="1062502" y="318233"/>
                      <a:pt x="1059415" y="315764"/>
                    </a:cubicBezTo>
                    <a:cubicBezTo>
                      <a:pt x="1056993" y="313827"/>
                      <a:pt x="1055495" y="310781"/>
                      <a:pt x="1052836" y="309186"/>
                    </a:cubicBezTo>
                    <a:cubicBezTo>
                      <a:pt x="1049863" y="307402"/>
                      <a:pt x="1046258" y="306993"/>
                      <a:pt x="1042969" y="305897"/>
                    </a:cubicBezTo>
                    <a:cubicBezTo>
                      <a:pt x="1026301" y="289229"/>
                      <a:pt x="1047870" y="308836"/>
                      <a:pt x="1026523" y="296029"/>
                    </a:cubicBezTo>
                    <a:cubicBezTo>
                      <a:pt x="1003943" y="282482"/>
                      <a:pt x="1038034" y="295483"/>
                      <a:pt x="1010077" y="286161"/>
                    </a:cubicBezTo>
                    <a:cubicBezTo>
                      <a:pt x="994187" y="270273"/>
                      <a:pt x="1014384" y="289608"/>
                      <a:pt x="993631" y="273005"/>
                    </a:cubicBezTo>
                    <a:cubicBezTo>
                      <a:pt x="977353" y="259983"/>
                      <a:pt x="997572" y="273657"/>
                      <a:pt x="980474" y="256559"/>
                    </a:cubicBezTo>
                    <a:cubicBezTo>
                      <a:pt x="974097" y="250182"/>
                      <a:pt x="968765" y="249366"/>
                      <a:pt x="960739" y="246691"/>
                    </a:cubicBezTo>
                    <a:cubicBezTo>
                      <a:pt x="947889" y="233843"/>
                      <a:pt x="961372" y="245364"/>
                      <a:pt x="944292" y="236823"/>
                    </a:cubicBezTo>
                    <a:cubicBezTo>
                      <a:pt x="918795" y="224074"/>
                      <a:pt x="949355" y="235221"/>
                      <a:pt x="924557" y="226956"/>
                    </a:cubicBezTo>
                    <a:cubicBezTo>
                      <a:pt x="922364" y="224763"/>
                      <a:pt x="920638" y="221973"/>
                      <a:pt x="917979" y="220377"/>
                    </a:cubicBezTo>
                    <a:cubicBezTo>
                      <a:pt x="915006" y="218593"/>
                      <a:pt x="911298" y="218454"/>
                      <a:pt x="908111" y="217088"/>
                    </a:cubicBezTo>
                    <a:cubicBezTo>
                      <a:pt x="903604" y="215157"/>
                      <a:pt x="899340" y="212703"/>
                      <a:pt x="894954" y="210510"/>
                    </a:cubicBezTo>
                    <a:cubicBezTo>
                      <a:pt x="888921" y="204476"/>
                      <a:pt x="883042" y="197976"/>
                      <a:pt x="875219" y="194064"/>
                    </a:cubicBezTo>
                    <a:cubicBezTo>
                      <a:pt x="871176" y="192042"/>
                      <a:pt x="866448" y="191871"/>
                      <a:pt x="862062" y="190774"/>
                    </a:cubicBezTo>
                    <a:cubicBezTo>
                      <a:pt x="855484" y="186389"/>
                      <a:pt x="849827" y="180119"/>
                      <a:pt x="842327" y="177618"/>
                    </a:cubicBezTo>
                    <a:cubicBezTo>
                      <a:pt x="828709" y="173078"/>
                      <a:pt x="835344" y="176251"/>
                      <a:pt x="822592" y="167750"/>
                    </a:cubicBezTo>
                    <a:cubicBezTo>
                      <a:pt x="820399" y="164461"/>
                      <a:pt x="818808" y="160677"/>
                      <a:pt x="816013" y="157882"/>
                    </a:cubicBezTo>
                    <a:cubicBezTo>
                      <a:pt x="790139" y="132008"/>
                      <a:pt x="823224" y="173771"/>
                      <a:pt x="796278" y="141436"/>
                    </a:cubicBezTo>
                    <a:cubicBezTo>
                      <a:pt x="793747" y="138399"/>
                      <a:pt x="792169" y="134656"/>
                      <a:pt x="789700" y="131569"/>
                    </a:cubicBezTo>
                    <a:cubicBezTo>
                      <a:pt x="787763" y="129147"/>
                      <a:pt x="785058" y="127412"/>
                      <a:pt x="783121" y="124990"/>
                    </a:cubicBezTo>
                    <a:cubicBezTo>
                      <a:pt x="780652" y="121903"/>
                      <a:pt x="779012" y="118210"/>
                      <a:pt x="776543" y="115123"/>
                    </a:cubicBezTo>
                    <a:cubicBezTo>
                      <a:pt x="774606" y="112701"/>
                      <a:pt x="771901" y="110966"/>
                      <a:pt x="769964" y="108544"/>
                    </a:cubicBezTo>
                    <a:cubicBezTo>
                      <a:pt x="767495" y="105457"/>
                      <a:pt x="765959" y="101678"/>
                      <a:pt x="763386" y="98677"/>
                    </a:cubicBezTo>
                    <a:cubicBezTo>
                      <a:pt x="759350" y="93968"/>
                      <a:pt x="750229" y="85520"/>
                      <a:pt x="750229" y="85520"/>
                    </a:cubicBezTo>
                    <a:cubicBezTo>
                      <a:pt x="749133" y="82231"/>
                      <a:pt x="749106" y="78359"/>
                      <a:pt x="746940" y="75652"/>
                    </a:cubicBezTo>
                    <a:cubicBezTo>
                      <a:pt x="744470" y="72565"/>
                      <a:pt x="740159" y="71544"/>
                      <a:pt x="737072" y="69074"/>
                    </a:cubicBezTo>
                    <a:cubicBezTo>
                      <a:pt x="734650" y="67137"/>
                      <a:pt x="732431" y="64917"/>
                      <a:pt x="730494" y="62495"/>
                    </a:cubicBezTo>
                    <a:cubicBezTo>
                      <a:pt x="713902" y="41754"/>
                      <a:pt x="733218" y="61930"/>
                      <a:pt x="717337" y="46049"/>
                    </a:cubicBezTo>
                    <a:lnTo>
                      <a:pt x="710759" y="26314"/>
                    </a:lnTo>
                    <a:cubicBezTo>
                      <a:pt x="709662" y="23025"/>
                      <a:pt x="710936" y="16446"/>
                      <a:pt x="707469" y="16446"/>
                    </a:cubicBezTo>
                    <a:lnTo>
                      <a:pt x="704180" y="16446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 rot="5400000">
                <a:off x="3892999" y="2750436"/>
                <a:ext cx="1214446" cy="8570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1" name="Полилиния 60"/>
              <p:cNvSpPr/>
              <p:nvPr/>
            </p:nvSpPr>
            <p:spPr>
              <a:xfrm>
                <a:off x="5681062" y="3256286"/>
                <a:ext cx="171413" cy="161925"/>
              </a:xfrm>
              <a:custGeom>
                <a:avLst/>
                <a:gdLst>
                  <a:gd name="connsiteX0" fmla="*/ 166562 w 171533"/>
                  <a:gd name="connsiteY0" fmla="*/ 69074 h 161171"/>
                  <a:gd name="connsiteX1" fmla="*/ 146827 w 171533"/>
                  <a:gd name="connsiteY1" fmla="*/ 55917 h 161171"/>
                  <a:gd name="connsiteX2" fmla="*/ 140248 w 171533"/>
                  <a:gd name="connsiteY2" fmla="*/ 49338 h 161171"/>
                  <a:gd name="connsiteX3" fmla="*/ 130381 w 171533"/>
                  <a:gd name="connsiteY3" fmla="*/ 46049 h 161171"/>
                  <a:gd name="connsiteX4" fmla="*/ 97489 w 171533"/>
                  <a:gd name="connsiteY4" fmla="*/ 26314 h 161171"/>
                  <a:gd name="connsiteX5" fmla="*/ 87621 w 171533"/>
                  <a:gd name="connsiteY5" fmla="*/ 23025 h 161171"/>
                  <a:gd name="connsiteX6" fmla="*/ 81043 w 171533"/>
                  <a:gd name="connsiteY6" fmla="*/ 16446 h 161171"/>
                  <a:gd name="connsiteX7" fmla="*/ 61307 w 171533"/>
                  <a:gd name="connsiteY7" fmla="*/ 9868 h 161171"/>
                  <a:gd name="connsiteX8" fmla="*/ 51440 w 171533"/>
                  <a:gd name="connsiteY8" fmla="*/ 6579 h 161171"/>
                  <a:gd name="connsiteX9" fmla="*/ 41572 w 171533"/>
                  <a:gd name="connsiteY9" fmla="*/ 3289 h 161171"/>
                  <a:gd name="connsiteX10" fmla="*/ 31704 w 171533"/>
                  <a:gd name="connsiteY10" fmla="*/ 0 h 161171"/>
                  <a:gd name="connsiteX11" fmla="*/ 25126 w 171533"/>
                  <a:gd name="connsiteY11" fmla="*/ 6579 h 161171"/>
                  <a:gd name="connsiteX12" fmla="*/ 15258 w 171533"/>
                  <a:gd name="connsiteY12" fmla="*/ 9868 h 161171"/>
                  <a:gd name="connsiteX13" fmla="*/ 8680 w 171533"/>
                  <a:gd name="connsiteY13" fmla="*/ 19735 h 161171"/>
                  <a:gd name="connsiteX14" fmla="*/ 8680 w 171533"/>
                  <a:gd name="connsiteY14" fmla="*/ 88809 h 161171"/>
                  <a:gd name="connsiteX15" fmla="*/ 21837 w 171533"/>
                  <a:gd name="connsiteY15" fmla="*/ 108544 h 161171"/>
                  <a:gd name="connsiteX16" fmla="*/ 38283 w 171533"/>
                  <a:gd name="connsiteY16" fmla="*/ 124990 h 161171"/>
                  <a:gd name="connsiteX17" fmla="*/ 44861 w 171533"/>
                  <a:gd name="connsiteY17" fmla="*/ 138147 h 161171"/>
                  <a:gd name="connsiteX18" fmla="*/ 54729 w 171533"/>
                  <a:gd name="connsiteY18" fmla="*/ 144725 h 161171"/>
                  <a:gd name="connsiteX19" fmla="*/ 84332 w 171533"/>
                  <a:gd name="connsiteY19" fmla="*/ 154593 h 161171"/>
                  <a:gd name="connsiteX20" fmla="*/ 94199 w 171533"/>
                  <a:gd name="connsiteY20" fmla="*/ 157882 h 161171"/>
                  <a:gd name="connsiteX21" fmla="*/ 104067 w 171533"/>
                  <a:gd name="connsiteY21" fmla="*/ 161171 h 161171"/>
                  <a:gd name="connsiteX22" fmla="*/ 150116 w 171533"/>
                  <a:gd name="connsiteY22" fmla="*/ 157882 h 161171"/>
                  <a:gd name="connsiteX23" fmla="*/ 153405 w 171533"/>
                  <a:gd name="connsiteY23" fmla="*/ 141436 h 161171"/>
                  <a:gd name="connsiteX24" fmla="*/ 163273 w 171533"/>
                  <a:gd name="connsiteY24" fmla="*/ 124990 h 161171"/>
                  <a:gd name="connsiteX25" fmla="*/ 169851 w 171533"/>
                  <a:gd name="connsiteY25" fmla="*/ 105255 h 161171"/>
                  <a:gd name="connsiteX26" fmla="*/ 166562 w 171533"/>
                  <a:gd name="connsiteY26" fmla="*/ 69074 h 161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71533" h="161171">
                    <a:moveTo>
                      <a:pt x="166562" y="69074"/>
                    </a:moveTo>
                    <a:cubicBezTo>
                      <a:pt x="162725" y="60851"/>
                      <a:pt x="152418" y="61508"/>
                      <a:pt x="146827" y="55917"/>
                    </a:cubicBezTo>
                    <a:cubicBezTo>
                      <a:pt x="144634" y="53724"/>
                      <a:pt x="142907" y="50934"/>
                      <a:pt x="140248" y="49338"/>
                    </a:cubicBezTo>
                    <a:cubicBezTo>
                      <a:pt x="137275" y="47554"/>
                      <a:pt x="133670" y="47145"/>
                      <a:pt x="130381" y="46049"/>
                    </a:cubicBezTo>
                    <a:cubicBezTo>
                      <a:pt x="112321" y="27989"/>
                      <a:pt x="123108" y="34853"/>
                      <a:pt x="97489" y="26314"/>
                    </a:cubicBezTo>
                    <a:lnTo>
                      <a:pt x="87621" y="23025"/>
                    </a:lnTo>
                    <a:cubicBezTo>
                      <a:pt x="85428" y="20832"/>
                      <a:pt x="83817" y="17833"/>
                      <a:pt x="81043" y="16446"/>
                    </a:cubicBezTo>
                    <a:cubicBezTo>
                      <a:pt x="74841" y="13345"/>
                      <a:pt x="67886" y="12061"/>
                      <a:pt x="61307" y="9868"/>
                    </a:cubicBezTo>
                    <a:lnTo>
                      <a:pt x="51440" y="6579"/>
                    </a:lnTo>
                    <a:lnTo>
                      <a:pt x="41572" y="3289"/>
                    </a:lnTo>
                    <a:lnTo>
                      <a:pt x="31704" y="0"/>
                    </a:lnTo>
                    <a:cubicBezTo>
                      <a:pt x="29511" y="2193"/>
                      <a:pt x="27785" y="4983"/>
                      <a:pt x="25126" y="6579"/>
                    </a:cubicBezTo>
                    <a:cubicBezTo>
                      <a:pt x="22153" y="8363"/>
                      <a:pt x="17966" y="7702"/>
                      <a:pt x="15258" y="9868"/>
                    </a:cubicBezTo>
                    <a:cubicBezTo>
                      <a:pt x="12171" y="12337"/>
                      <a:pt x="10873" y="16446"/>
                      <a:pt x="8680" y="19735"/>
                    </a:cubicBezTo>
                    <a:cubicBezTo>
                      <a:pt x="2104" y="46042"/>
                      <a:pt x="0" y="48882"/>
                      <a:pt x="8680" y="88809"/>
                    </a:cubicBezTo>
                    <a:cubicBezTo>
                      <a:pt x="10360" y="96535"/>
                      <a:pt x="17451" y="101966"/>
                      <a:pt x="21837" y="108544"/>
                    </a:cubicBezTo>
                    <a:cubicBezTo>
                      <a:pt x="30609" y="121702"/>
                      <a:pt x="25124" y="116218"/>
                      <a:pt x="38283" y="124990"/>
                    </a:cubicBezTo>
                    <a:cubicBezTo>
                      <a:pt x="40476" y="129376"/>
                      <a:pt x="41722" y="134380"/>
                      <a:pt x="44861" y="138147"/>
                    </a:cubicBezTo>
                    <a:cubicBezTo>
                      <a:pt x="47392" y="141184"/>
                      <a:pt x="51117" y="143119"/>
                      <a:pt x="54729" y="144725"/>
                    </a:cubicBezTo>
                    <a:cubicBezTo>
                      <a:pt x="54744" y="144732"/>
                      <a:pt x="79390" y="152946"/>
                      <a:pt x="84332" y="154593"/>
                    </a:cubicBezTo>
                    <a:lnTo>
                      <a:pt x="94199" y="157882"/>
                    </a:lnTo>
                    <a:lnTo>
                      <a:pt x="104067" y="161171"/>
                    </a:lnTo>
                    <a:lnTo>
                      <a:pt x="150116" y="157882"/>
                    </a:lnTo>
                    <a:cubicBezTo>
                      <a:pt x="155307" y="155806"/>
                      <a:pt x="152049" y="146860"/>
                      <a:pt x="153405" y="141436"/>
                    </a:cubicBezTo>
                    <a:cubicBezTo>
                      <a:pt x="156251" y="130050"/>
                      <a:pt x="155516" y="132747"/>
                      <a:pt x="163273" y="124990"/>
                    </a:cubicBezTo>
                    <a:cubicBezTo>
                      <a:pt x="165466" y="118412"/>
                      <a:pt x="171533" y="111982"/>
                      <a:pt x="169851" y="105255"/>
                    </a:cubicBezTo>
                    <a:cubicBezTo>
                      <a:pt x="165233" y="86780"/>
                      <a:pt x="170399" y="77297"/>
                      <a:pt x="166562" y="69074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62" name="Прямая соединительная линия 61"/>
              <p:cNvCxnSpPr/>
              <p:nvPr/>
            </p:nvCxnSpPr>
            <p:spPr>
              <a:xfrm rot="10800000" flipV="1">
                <a:off x="4071692" y="3214686"/>
                <a:ext cx="1785545" cy="5715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572125"/>
            <a:ext cx="8229600" cy="1071563"/>
          </a:xfrm>
        </p:spPr>
        <p:txBody>
          <a:bodyPr/>
          <a:lstStyle/>
          <a:p>
            <a:pPr algn="l" eaLnBrk="1" hangingPunct="1"/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4. Нахождение центра верхнего основания и проведение осей изометрии.</a:t>
            </a:r>
            <a:br>
              <a:rPr lang="ru-RU" sz="2800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grpSp>
        <p:nvGrpSpPr>
          <p:cNvPr id="2" name="Группа 40"/>
          <p:cNvGrpSpPr>
            <a:grpSpLocks/>
          </p:cNvGrpSpPr>
          <p:nvPr/>
        </p:nvGrpSpPr>
        <p:grpSpPr bwMode="auto">
          <a:xfrm>
            <a:off x="928688" y="928688"/>
            <a:ext cx="7215187" cy="4286250"/>
            <a:chOff x="928662" y="928670"/>
            <a:chExt cx="7215238" cy="4286280"/>
          </a:xfrm>
        </p:grpSpPr>
        <p:grpSp>
          <p:nvGrpSpPr>
            <p:cNvPr id="8198" name="Группа 60"/>
            <p:cNvGrpSpPr>
              <a:grpSpLocks/>
            </p:cNvGrpSpPr>
            <p:nvPr/>
          </p:nvGrpSpPr>
          <p:grpSpPr bwMode="auto">
            <a:xfrm>
              <a:off x="928662" y="928670"/>
              <a:ext cx="7215238" cy="4286280"/>
              <a:chOff x="928662" y="928670"/>
              <a:chExt cx="7215238" cy="4286280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928662" y="928670"/>
                <a:ext cx="7215238" cy="4286280"/>
              </a:xfrm>
              <a:prstGeom prst="rect">
                <a:avLst/>
              </a:prstGeom>
              <a:solidFill>
                <a:srgbClr val="E4EFD9"/>
              </a:solidFill>
              <a:ln>
                <a:solidFill>
                  <a:srgbClr val="C3D1B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grpSp>
            <p:nvGrpSpPr>
              <p:cNvPr id="8207" name="Группа 8"/>
              <p:cNvGrpSpPr>
                <a:grpSpLocks/>
              </p:cNvGrpSpPr>
              <p:nvPr/>
            </p:nvGrpSpPr>
            <p:grpSpPr bwMode="auto">
              <a:xfrm>
                <a:off x="1071538" y="1000108"/>
                <a:ext cx="6910850" cy="3941232"/>
                <a:chOff x="1071538" y="2143116"/>
                <a:chExt cx="6910850" cy="3941232"/>
              </a:xfrm>
            </p:grpSpPr>
            <p:grpSp>
              <p:nvGrpSpPr>
                <p:cNvPr id="8210" name="Группа 21"/>
                <p:cNvGrpSpPr>
                  <a:grpSpLocks/>
                </p:cNvGrpSpPr>
                <p:nvPr/>
              </p:nvGrpSpPr>
              <p:grpSpPr bwMode="auto">
                <a:xfrm>
                  <a:off x="1857356" y="2571744"/>
                  <a:ext cx="5644581" cy="3213916"/>
                  <a:chOff x="1357290" y="2285992"/>
                  <a:chExt cx="5644581" cy="3213916"/>
                </a:xfrm>
              </p:grpSpPr>
              <p:cxnSp>
                <p:nvCxnSpPr>
                  <p:cNvPr id="14" name="Прямая соединительная линия 13"/>
                  <p:cNvCxnSpPr/>
                  <p:nvPr/>
                </p:nvCxnSpPr>
                <p:spPr>
                  <a:xfrm rot="5400000">
                    <a:off x="4075109" y="2820983"/>
                    <a:ext cx="1071571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Прямая соединительная линия 14"/>
                  <p:cNvCxnSpPr/>
                  <p:nvPr/>
                </p:nvCxnSpPr>
                <p:spPr>
                  <a:xfrm flipV="1">
                    <a:off x="1357290" y="3352799"/>
                    <a:ext cx="3254398" cy="215107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Прямая соединительная линия 15"/>
                  <p:cNvCxnSpPr/>
                  <p:nvPr/>
                </p:nvCxnSpPr>
                <p:spPr>
                  <a:xfrm rot="10800000">
                    <a:off x="4611688" y="3352799"/>
                    <a:ext cx="2386030" cy="157639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211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5214942" y="2143116"/>
                  <a:ext cx="32573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/>
                    <a:t>Z</a:t>
                  </a:r>
                  <a:endParaRPr lang="ru-RU"/>
                </a:p>
              </p:txBody>
            </p:sp>
            <p:sp>
              <p:nvSpPr>
                <p:cNvPr id="8212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7643834" y="4857760"/>
                  <a:ext cx="33855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/>
                    <a:t>Y</a:t>
                  </a:r>
                  <a:endParaRPr lang="ru-RU"/>
                </a:p>
              </p:txBody>
            </p:sp>
            <p:sp>
              <p:nvSpPr>
                <p:cNvPr id="8213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1071538" y="5715016"/>
                  <a:ext cx="33855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/>
                    <a:t>Х</a:t>
                  </a:r>
                </a:p>
              </p:txBody>
            </p:sp>
          </p:grpSp>
          <p:cxnSp>
            <p:nvCxnSpPr>
              <p:cNvPr id="28" name="Прямая соединительная линия 27"/>
              <p:cNvCxnSpPr/>
              <p:nvPr/>
            </p:nvCxnSpPr>
            <p:spPr>
              <a:xfrm flipV="1">
                <a:off x="4429124" y="3500438"/>
                <a:ext cx="2182828" cy="144146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10800000">
                <a:off x="2928926" y="3929066"/>
                <a:ext cx="1516073" cy="10001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Прямая соединительная линия 29"/>
            <p:cNvCxnSpPr/>
            <p:nvPr/>
          </p:nvCxnSpPr>
          <p:spPr>
            <a:xfrm rot="5400000" flipH="1" flipV="1">
              <a:off x="6250794" y="3107528"/>
              <a:ext cx="785817" cy="3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 flipH="1" flipV="1">
              <a:off x="4036216" y="4536288"/>
              <a:ext cx="785817" cy="3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 flipH="1" flipV="1">
              <a:off x="2536017" y="3536156"/>
              <a:ext cx="785817" cy="3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4429124" y="2714619"/>
              <a:ext cx="2214579" cy="14414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2928926" y="3143247"/>
              <a:ext cx="1516073" cy="10001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V="1">
              <a:off x="2928926" y="1714487"/>
              <a:ext cx="2182827" cy="14414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10800000">
              <a:off x="5143504" y="1714487"/>
              <a:ext cx="1500199" cy="10001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Прямая соединительная линия 42"/>
          <p:cNvCxnSpPr/>
          <p:nvPr/>
        </p:nvCxnSpPr>
        <p:spPr>
          <a:xfrm rot="10800000" flipV="1">
            <a:off x="3929063" y="2312988"/>
            <a:ext cx="1785937" cy="1231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143375" y="2476500"/>
            <a:ext cx="1285875" cy="8572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116650" y="260648"/>
            <a:ext cx="2016224" cy="1970433"/>
            <a:chOff x="1080675" y="260647"/>
            <a:chExt cx="2016224" cy="1970433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1080675" y="26064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7" name="Группа 68"/>
            <p:cNvGrpSpPr>
              <a:grpSpLocks/>
            </p:cNvGrpSpPr>
            <p:nvPr/>
          </p:nvGrpSpPr>
          <p:grpSpPr bwMode="auto">
            <a:xfrm>
              <a:off x="1163616" y="378379"/>
              <a:ext cx="1813104" cy="1738313"/>
              <a:chOff x="3000364" y="2571744"/>
              <a:chExt cx="3501255" cy="3357586"/>
            </a:xfrm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 rot="5400000" flipH="1" flipV="1">
                <a:off x="4036684" y="5535627"/>
                <a:ext cx="78581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Полилиния 34"/>
              <p:cNvSpPr/>
              <p:nvPr/>
            </p:nvSpPr>
            <p:spPr>
              <a:xfrm>
                <a:off x="5589008" y="3959229"/>
                <a:ext cx="339650" cy="214314"/>
              </a:xfrm>
              <a:custGeom>
                <a:avLst/>
                <a:gdLst>
                  <a:gd name="connsiteX0" fmla="*/ 338789 w 339886"/>
                  <a:gd name="connsiteY0" fmla="*/ 191715 h 214242"/>
                  <a:gd name="connsiteX1" fmla="*/ 328921 w 339886"/>
                  <a:gd name="connsiteY1" fmla="*/ 198294 h 214242"/>
                  <a:gd name="connsiteX2" fmla="*/ 315764 w 339886"/>
                  <a:gd name="connsiteY2" fmla="*/ 211451 h 214242"/>
                  <a:gd name="connsiteX3" fmla="*/ 243402 w 339886"/>
                  <a:gd name="connsiteY3" fmla="*/ 208161 h 214242"/>
                  <a:gd name="connsiteX4" fmla="*/ 200642 w 339886"/>
                  <a:gd name="connsiteY4" fmla="*/ 198294 h 214242"/>
                  <a:gd name="connsiteX5" fmla="*/ 171039 w 339886"/>
                  <a:gd name="connsiteY5" fmla="*/ 181848 h 214242"/>
                  <a:gd name="connsiteX6" fmla="*/ 157882 w 339886"/>
                  <a:gd name="connsiteY6" fmla="*/ 171980 h 214242"/>
                  <a:gd name="connsiteX7" fmla="*/ 148015 w 339886"/>
                  <a:gd name="connsiteY7" fmla="*/ 168691 h 214242"/>
                  <a:gd name="connsiteX8" fmla="*/ 134858 w 339886"/>
                  <a:gd name="connsiteY8" fmla="*/ 162112 h 214242"/>
                  <a:gd name="connsiteX9" fmla="*/ 121701 w 339886"/>
                  <a:gd name="connsiteY9" fmla="*/ 158823 h 214242"/>
                  <a:gd name="connsiteX10" fmla="*/ 101966 w 339886"/>
                  <a:gd name="connsiteY10" fmla="*/ 152245 h 214242"/>
                  <a:gd name="connsiteX11" fmla="*/ 72363 w 339886"/>
                  <a:gd name="connsiteY11" fmla="*/ 145666 h 214242"/>
                  <a:gd name="connsiteX12" fmla="*/ 62495 w 339886"/>
                  <a:gd name="connsiteY12" fmla="*/ 139088 h 214242"/>
                  <a:gd name="connsiteX13" fmla="*/ 55917 w 339886"/>
                  <a:gd name="connsiteY13" fmla="*/ 129220 h 214242"/>
                  <a:gd name="connsiteX14" fmla="*/ 46049 w 339886"/>
                  <a:gd name="connsiteY14" fmla="*/ 125931 h 214242"/>
                  <a:gd name="connsiteX15" fmla="*/ 39471 w 339886"/>
                  <a:gd name="connsiteY15" fmla="*/ 116063 h 214242"/>
                  <a:gd name="connsiteX16" fmla="*/ 23025 w 339886"/>
                  <a:gd name="connsiteY16" fmla="*/ 99617 h 214242"/>
                  <a:gd name="connsiteX17" fmla="*/ 16447 w 339886"/>
                  <a:gd name="connsiteY17" fmla="*/ 89750 h 214242"/>
                  <a:gd name="connsiteX18" fmla="*/ 9868 w 339886"/>
                  <a:gd name="connsiteY18" fmla="*/ 83171 h 214242"/>
                  <a:gd name="connsiteX19" fmla="*/ 0 w 339886"/>
                  <a:gd name="connsiteY19" fmla="*/ 63436 h 214242"/>
                  <a:gd name="connsiteX20" fmla="*/ 3290 w 339886"/>
                  <a:gd name="connsiteY20" fmla="*/ 7520 h 214242"/>
                  <a:gd name="connsiteX21" fmla="*/ 9868 w 339886"/>
                  <a:gd name="connsiteY21" fmla="*/ 941 h 214242"/>
                  <a:gd name="connsiteX22" fmla="*/ 49339 w 339886"/>
                  <a:gd name="connsiteY22" fmla="*/ 4230 h 214242"/>
                  <a:gd name="connsiteX23" fmla="*/ 72363 w 339886"/>
                  <a:gd name="connsiteY23" fmla="*/ 10809 h 214242"/>
                  <a:gd name="connsiteX24" fmla="*/ 95388 w 339886"/>
                  <a:gd name="connsiteY24" fmla="*/ 14098 h 214242"/>
                  <a:gd name="connsiteX25" fmla="*/ 105255 w 339886"/>
                  <a:gd name="connsiteY25" fmla="*/ 20676 h 214242"/>
                  <a:gd name="connsiteX26" fmla="*/ 115123 w 339886"/>
                  <a:gd name="connsiteY26" fmla="*/ 23966 h 214242"/>
                  <a:gd name="connsiteX27" fmla="*/ 124990 w 339886"/>
                  <a:gd name="connsiteY27" fmla="*/ 33833 h 214242"/>
                  <a:gd name="connsiteX28" fmla="*/ 141436 w 339886"/>
                  <a:gd name="connsiteY28" fmla="*/ 43701 h 214242"/>
                  <a:gd name="connsiteX29" fmla="*/ 164461 w 339886"/>
                  <a:gd name="connsiteY29" fmla="*/ 60147 h 214242"/>
                  <a:gd name="connsiteX30" fmla="*/ 197353 w 339886"/>
                  <a:gd name="connsiteY30" fmla="*/ 89750 h 214242"/>
                  <a:gd name="connsiteX31" fmla="*/ 210510 w 339886"/>
                  <a:gd name="connsiteY31" fmla="*/ 96328 h 214242"/>
                  <a:gd name="connsiteX32" fmla="*/ 230245 w 339886"/>
                  <a:gd name="connsiteY32" fmla="*/ 106196 h 214242"/>
                  <a:gd name="connsiteX33" fmla="*/ 276294 w 339886"/>
                  <a:gd name="connsiteY33" fmla="*/ 112774 h 214242"/>
                  <a:gd name="connsiteX34" fmla="*/ 302608 w 339886"/>
                  <a:gd name="connsiteY34" fmla="*/ 119353 h 214242"/>
                  <a:gd name="connsiteX35" fmla="*/ 305897 w 339886"/>
                  <a:gd name="connsiteY35" fmla="*/ 129220 h 214242"/>
                  <a:gd name="connsiteX36" fmla="*/ 312475 w 339886"/>
                  <a:gd name="connsiteY36" fmla="*/ 139088 h 214242"/>
                  <a:gd name="connsiteX37" fmla="*/ 315764 w 339886"/>
                  <a:gd name="connsiteY37" fmla="*/ 152245 h 214242"/>
                  <a:gd name="connsiteX38" fmla="*/ 325632 w 339886"/>
                  <a:gd name="connsiteY38" fmla="*/ 155534 h 214242"/>
                  <a:gd name="connsiteX39" fmla="*/ 335500 w 339886"/>
                  <a:gd name="connsiteY39" fmla="*/ 178558 h 214242"/>
                  <a:gd name="connsiteX40" fmla="*/ 338789 w 339886"/>
                  <a:gd name="connsiteY40" fmla="*/ 191715 h 214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339886" h="214242">
                    <a:moveTo>
                      <a:pt x="338789" y="191715"/>
                    </a:moveTo>
                    <a:cubicBezTo>
                      <a:pt x="337692" y="195004"/>
                      <a:pt x="331391" y="195207"/>
                      <a:pt x="328921" y="198294"/>
                    </a:cubicBezTo>
                    <a:cubicBezTo>
                      <a:pt x="316162" y="214242"/>
                      <a:pt x="337295" y="204273"/>
                      <a:pt x="315764" y="211451"/>
                    </a:cubicBezTo>
                    <a:cubicBezTo>
                      <a:pt x="291643" y="210354"/>
                      <a:pt x="267442" y="210415"/>
                      <a:pt x="243402" y="208161"/>
                    </a:cubicBezTo>
                    <a:cubicBezTo>
                      <a:pt x="223205" y="206267"/>
                      <a:pt x="216127" y="203455"/>
                      <a:pt x="200642" y="198294"/>
                    </a:cubicBezTo>
                    <a:cubicBezTo>
                      <a:pt x="178022" y="183214"/>
                      <a:pt x="188408" y="187637"/>
                      <a:pt x="171039" y="181848"/>
                    </a:cubicBezTo>
                    <a:cubicBezTo>
                      <a:pt x="166653" y="178559"/>
                      <a:pt x="162642" y="174700"/>
                      <a:pt x="157882" y="171980"/>
                    </a:cubicBezTo>
                    <a:cubicBezTo>
                      <a:pt x="154872" y="170260"/>
                      <a:pt x="151202" y="170057"/>
                      <a:pt x="148015" y="168691"/>
                    </a:cubicBezTo>
                    <a:cubicBezTo>
                      <a:pt x="143508" y="166759"/>
                      <a:pt x="139449" y="163834"/>
                      <a:pt x="134858" y="162112"/>
                    </a:cubicBezTo>
                    <a:cubicBezTo>
                      <a:pt x="130625" y="160525"/>
                      <a:pt x="126031" y="160122"/>
                      <a:pt x="121701" y="158823"/>
                    </a:cubicBezTo>
                    <a:cubicBezTo>
                      <a:pt x="115059" y="156831"/>
                      <a:pt x="108693" y="153927"/>
                      <a:pt x="101966" y="152245"/>
                    </a:cubicBezTo>
                    <a:cubicBezTo>
                      <a:pt x="83385" y="147600"/>
                      <a:pt x="93242" y="149843"/>
                      <a:pt x="72363" y="145666"/>
                    </a:cubicBezTo>
                    <a:cubicBezTo>
                      <a:pt x="69074" y="143473"/>
                      <a:pt x="65290" y="141883"/>
                      <a:pt x="62495" y="139088"/>
                    </a:cubicBezTo>
                    <a:cubicBezTo>
                      <a:pt x="59700" y="136293"/>
                      <a:pt x="59004" y="131690"/>
                      <a:pt x="55917" y="129220"/>
                    </a:cubicBezTo>
                    <a:cubicBezTo>
                      <a:pt x="53210" y="127054"/>
                      <a:pt x="49338" y="127027"/>
                      <a:pt x="46049" y="125931"/>
                    </a:cubicBezTo>
                    <a:cubicBezTo>
                      <a:pt x="43856" y="122642"/>
                      <a:pt x="42074" y="119038"/>
                      <a:pt x="39471" y="116063"/>
                    </a:cubicBezTo>
                    <a:cubicBezTo>
                      <a:pt x="34366" y="110228"/>
                      <a:pt x="27325" y="106068"/>
                      <a:pt x="23025" y="99617"/>
                    </a:cubicBezTo>
                    <a:cubicBezTo>
                      <a:pt x="20832" y="96328"/>
                      <a:pt x="18916" y="92837"/>
                      <a:pt x="16447" y="89750"/>
                    </a:cubicBezTo>
                    <a:cubicBezTo>
                      <a:pt x="14510" y="87328"/>
                      <a:pt x="11805" y="85593"/>
                      <a:pt x="9868" y="83171"/>
                    </a:cubicBezTo>
                    <a:cubicBezTo>
                      <a:pt x="2582" y="74063"/>
                      <a:pt x="3475" y="73857"/>
                      <a:pt x="0" y="63436"/>
                    </a:cubicBezTo>
                    <a:cubicBezTo>
                      <a:pt x="1097" y="44797"/>
                      <a:pt x="378" y="25962"/>
                      <a:pt x="3290" y="7520"/>
                    </a:cubicBezTo>
                    <a:cubicBezTo>
                      <a:pt x="3774" y="4457"/>
                      <a:pt x="6775" y="1162"/>
                      <a:pt x="9868" y="941"/>
                    </a:cubicBezTo>
                    <a:cubicBezTo>
                      <a:pt x="23037" y="0"/>
                      <a:pt x="36182" y="3134"/>
                      <a:pt x="49339" y="4230"/>
                    </a:cubicBezTo>
                    <a:cubicBezTo>
                      <a:pt x="57798" y="7050"/>
                      <a:pt x="63271" y="9156"/>
                      <a:pt x="72363" y="10809"/>
                    </a:cubicBezTo>
                    <a:cubicBezTo>
                      <a:pt x="79991" y="12196"/>
                      <a:pt x="87713" y="13002"/>
                      <a:pt x="95388" y="14098"/>
                    </a:cubicBezTo>
                    <a:cubicBezTo>
                      <a:pt x="98677" y="16291"/>
                      <a:pt x="101719" y="18908"/>
                      <a:pt x="105255" y="20676"/>
                    </a:cubicBezTo>
                    <a:cubicBezTo>
                      <a:pt x="108356" y="22227"/>
                      <a:pt x="112238" y="22043"/>
                      <a:pt x="115123" y="23966"/>
                    </a:cubicBezTo>
                    <a:cubicBezTo>
                      <a:pt x="118993" y="26546"/>
                      <a:pt x="121269" y="31042"/>
                      <a:pt x="124990" y="33833"/>
                    </a:cubicBezTo>
                    <a:cubicBezTo>
                      <a:pt x="130104" y="37669"/>
                      <a:pt x="136390" y="39776"/>
                      <a:pt x="141436" y="43701"/>
                    </a:cubicBezTo>
                    <a:cubicBezTo>
                      <a:pt x="164848" y="61910"/>
                      <a:pt x="144347" y="53443"/>
                      <a:pt x="164461" y="60147"/>
                    </a:cubicBezTo>
                    <a:cubicBezTo>
                      <a:pt x="176418" y="72104"/>
                      <a:pt x="183621" y="81168"/>
                      <a:pt x="197353" y="89750"/>
                    </a:cubicBezTo>
                    <a:cubicBezTo>
                      <a:pt x="201511" y="92349"/>
                      <a:pt x="206253" y="93895"/>
                      <a:pt x="210510" y="96328"/>
                    </a:cubicBezTo>
                    <a:cubicBezTo>
                      <a:pt x="221803" y="102782"/>
                      <a:pt x="217906" y="103454"/>
                      <a:pt x="230245" y="106196"/>
                    </a:cubicBezTo>
                    <a:cubicBezTo>
                      <a:pt x="246063" y="109711"/>
                      <a:pt x="260111" y="110284"/>
                      <a:pt x="276294" y="112774"/>
                    </a:cubicBezTo>
                    <a:cubicBezTo>
                      <a:pt x="291039" y="115042"/>
                      <a:pt x="290600" y="115350"/>
                      <a:pt x="302608" y="119353"/>
                    </a:cubicBezTo>
                    <a:cubicBezTo>
                      <a:pt x="303704" y="122642"/>
                      <a:pt x="304347" y="126119"/>
                      <a:pt x="305897" y="129220"/>
                    </a:cubicBezTo>
                    <a:cubicBezTo>
                      <a:pt x="307665" y="132756"/>
                      <a:pt x="310918" y="135454"/>
                      <a:pt x="312475" y="139088"/>
                    </a:cubicBezTo>
                    <a:cubicBezTo>
                      <a:pt x="314256" y="143243"/>
                      <a:pt x="312940" y="148715"/>
                      <a:pt x="315764" y="152245"/>
                    </a:cubicBezTo>
                    <a:cubicBezTo>
                      <a:pt x="317930" y="154952"/>
                      <a:pt x="322343" y="154438"/>
                      <a:pt x="325632" y="155534"/>
                    </a:cubicBezTo>
                    <a:cubicBezTo>
                      <a:pt x="336885" y="166785"/>
                      <a:pt x="330304" y="157772"/>
                      <a:pt x="335500" y="178558"/>
                    </a:cubicBezTo>
                    <a:cubicBezTo>
                      <a:pt x="339136" y="193102"/>
                      <a:pt x="339886" y="188426"/>
                      <a:pt x="338789" y="19171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6" name="Полилиния 35"/>
              <p:cNvSpPr/>
              <p:nvPr/>
            </p:nvSpPr>
            <p:spPr>
              <a:xfrm>
                <a:off x="5914374" y="4154493"/>
                <a:ext cx="584072" cy="415928"/>
              </a:xfrm>
              <a:custGeom>
                <a:avLst/>
                <a:gdLst>
                  <a:gd name="connsiteX0" fmla="*/ 578901 w 585131"/>
                  <a:gd name="connsiteY0" fmla="*/ 378190 h 415897"/>
                  <a:gd name="connsiteX1" fmla="*/ 575612 w 585131"/>
                  <a:gd name="connsiteY1" fmla="*/ 407793 h 415897"/>
                  <a:gd name="connsiteX2" fmla="*/ 490092 w 585131"/>
                  <a:gd name="connsiteY2" fmla="*/ 404504 h 415897"/>
                  <a:gd name="connsiteX3" fmla="*/ 460489 w 585131"/>
                  <a:gd name="connsiteY3" fmla="*/ 397926 h 415897"/>
                  <a:gd name="connsiteX4" fmla="*/ 450622 w 585131"/>
                  <a:gd name="connsiteY4" fmla="*/ 394637 h 415897"/>
                  <a:gd name="connsiteX5" fmla="*/ 417730 w 585131"/>
                  <a:gd name="connsiteY5" fmla="*/ 388058 h 415897"/>
                  <a:gd name="connsiteX6" fmla="*/ 381548 w 585131"/>
                  <a:gd name="connsiteY6" fmla="*/ 381480 h 415897"/>
                  <a:gd name="connsiteX7" fmla="*/ 358524 w 585131"/>
                  <a:gd name="connsiteY7" fmla="*/ 374901 h 415897"/>
                  <a:gd name="connsiteX8" fmla="*/ 325632 w 585131"/>
                  <a:gd name="connsiteY8" fmla="*/ 365034 h 415897"/>
                  <a:gd name="connsiteX9" fmla="*/ 319053 w 585131"/>
                  <a:gd name="connsiteY9" fmla="*/ 358455 h 415897"/>
                  <a:gd name="connsiteX10" fmla="*/ 299318 w 585131"/>
                  <a:gd name="connsiteY10" fmla="*/ 351877 h 415897"/>
                  <a:gd name="connsiteX11" fmla="*/ 279583 w 585131"/>
                  <a:gd name="connsiteY11" fmla="*/ 338720 h 415897"/>
                  <a:gd name="connsiteX12" fmla="*/ 269715 w 585131"/>
                  <a:gd name="connsiteY12" fmla="*/ 332142 h 415897"/>
                  <a:gd name="connsiteX13" fmla="*/ 259848 w 585131"/>
                  <a:gd name="connsiteY13" fmla="*/ 322274 h 415897"/>
                  <a:gd name="connsiteX14" fmla="*/ 240112 w 585131"/>
                  <a:gd name="connsiteY14" fmla="*/ 309117 h 415897"/>
                  <a:gd name="connsiteX15" fmla="*/ 213799 w 585131"/>
                  <a:gd name="connsiteY15" fmla="*/ 286093 h 415897"/>
                  <a:gd name="connsiteX16" fmla="*/ 207220 w 585131"/>
                  <a:gd name="connsiteY16" fmla="*/ 279514 h 415897"/>
                  <a:gd name="connsiteX17" fmla="*/ 194063 w 585131"/>
                  <a:gd name="connsiteY17" fmla="*/ 269647 h 415897"/>
                  <a:gd name="connsiteX18" fmla="*/ 187485 w 585131"/>
                  <a:gd name="connsiteY18" fmla="*/ 263068 h 415897"/>
                  <a:gd name="connsiteX19" fmla="*/ 177617 w 585131"/>
                  <a:gd name="connsiteY19" fmla="*/ 259779 h 415897"/>
                  <a:gd name="connsiteX20" fmla="*/ 164461 w 585131"/>
                  <a:gd name="connsiteY20" fmla="*/ 249911 h 415897"/>
                  <a:gd name="connsiteX21" fmla="*/ 141436 w 585131"/>
                  <a:gd name="connsiteY21" fmla="*/ 240044 h 415897"/>
                  <a:gd name="connsiteX22" fmla="*/ 115122 w 585131"/>
                  <a:gd name="connsiteY22" fmla="*/ 217019 h 415897"/>
                  <a:gd name="connsiteX23" fmla="*/ 108544 w 585131"/>
                  <a:gd name="connsiteY23" fmla="*/ 207152 h 415897"/>
                  <a:gd name="connsiteX24" fmla="*/ 95387 w 585131"/>
                  <a:gd name="connsiteY24" fmla="*/ 193995 h 415897"/>
                  <a:gd name="connsiteX25" fmla="*/ 88809 w 585131"/>
                  <a:gd name="connsiteY25" fmla="*/ 184127 h 415897"/>
                  <a:gd name="connsiteX26" fmla="*/ 75652 w 585131"/>
                  <a:gd name="connsiteY26" fmla="*/ 167681 h 415897"/>
                  <a:gd name="connsiteX27" fmla="*/ 62495 w 585131"/>
                  <a:gd name="connsiteY27" fmla="*/ 138078 h 415897"/>
                  <a:gd name="connsiteX28" fmla="*/ 59206 w 585131"/>
                  <a:gd name="connsiteY28" fmla="*/ 128211 h 415897"/>
                  <a:gd name="connsiteX29" fmla="*/ 52627 w 585131"/>
                  <a:gd name="connsiteY29" fmla="*/ 121632 h 415897"/>
                  <a:gd name="connsiteX30" fmla="*/ 46049 w 585131"/>
                  <a:gd name="connsiteY30" fmla="*/ 101897 h 415897"/>
                  <a:gd name="connsiteX31" fmla="*/ 29603 w 585131"/>
                  <a:gd name="connsiteY31" fmla="*/ 88740 h 415897"/>
                  <a:gd name="connsiteX32" fmla="*/ 16446 w 585131"/>
                  <a:gd name="connsiteY32" fmla="*/ 72294 h 415897"/>
                  <a:gd name="connsiteX33" fmla="*/ 13157 w 585131"/>
                  <a:gd name="connsiteY33" fmla="*/ 62426 h 415897"/>
                  <a:gd name="connsiteX34" fmla="*/ 6579 w 585131"/>
                  <a:gd name="connsiteY34" fmla="*/ 52559 h 415897"/>
                  <a:gd name="connsiteX35" fmla="*/ 0 w 585131"/>
                  <a:gd name="connsiteY35" fmla="*/ 32824 h 415897"/>
                  <a:gd name="connsiteX36" fmla="*/ 6579 w 585131"/>
                  <a:gd name="connsiteY36" fmla="*/ 26245 h 415897"/>
                  <a:gd name="connsiteX37" fmla="*/ 121701 w 585131"/>
                  <a:gd name="connsiteY37" fmla="*/ 22956 h 415897"/>
                  <a:gd name="connsiteX38" fmla="*/ 151304 w 585131"/>
                  <a:gd name="connsiteY38" fmla="*/ 32824 h 415897"/>
                  <a:gd name="connsiteX39" fmla="*/ 164461 w 585131"/>
                  <a:gd name="connsiteY39" fmla="*/ 36113 h 415897"/>
                  <a:gd name="connsiteX40" fmla="*/ 184196 w 585131"/>
                  <a:gd name="connsiteY40" fmla="*/ 45980 h 415897"/>
                  <a:gd name="connsiteX41" fmla="*/ 194063 w 585131"/>
                  <a:gd name="connsiteY41" fmla="*/ 49270 h 415897"/>
                  <a:gd name="connsiteX42" fmla="*/ 210509 w 585131"/>
                  <a:gd name="connsiteY42" fmla="*/ 59137 h 415897"/>
                  <a:gd name="connsiteX43" fmla="*/ 249980 w 585131"/>
                  <a:gd name="connsiteY43" fmla="*/ 88740 h 415897"/>
                  <a:gd name="connsiteX44" fmla="*/ 263137 w 585131"/>
                  <a:gd name="connsiteY44" fmla="*/ 98608 h 415897"/>
                  <a:gd name="connsiteX45" fmla="*/ 273004 w 585131"/>
                  <a:gd name="connsiteY45" fmla="*/ 105186 h 415897"/>
                  <a:gd name="connsiteX46" fmla="*/ 286161 w 585131"/>
                  <a:gd name="connsiteY46" fmla="*/ 111765 h 415897"/>
                  <a:gd name="connsiteX47" fmla="*/ 292740 w 585131"/>
                  <a:gd name="connsiteY47" fmla="*/ 118343 h 415897"/>
                  <a:gd name="connsiteX48" fmla="*/ 302607 w 585131"/>
                  <a:gd name="connsiteY48" fmla="*/ 124921 h 415897"/>
                  <a:gd name="connsiteX49" fmla="*/ 315764 w 585131"/>
                  <a:gd name="connsiteY49" fmla="*/ 134789 h 415897"/>
                  <a:gd name="connsiteX50" fmla="*/ 325632 w 585131"/>
                  <a:gd name="connsiteY50" fmla="*/ 141367 h 415897"/>
                  <a:gd name="connsiteX51" fmla="*/ 355235 w 585131"/>
                  <a:gd name="connsiteY51" fmla="*/ 164392 h 415897"/>
                  <a:gd name="connsiteX52" fmla="*/ 374970 w 585131"/>
                  <a:gd name="connsiteY52" fmla="*/ 177549 h 415897"/>
                  <a:gd name="connsiteX53" fmla="*/ 394705 w 585131"/>
                  <a:gd name="connsiteY53" fmla="*/ 190706 h 415897"/>
                  <a:gd name="connsiteX54" fmla="*/ 411151 w 585131"/>
                  <a:gd name="connsiteY54" fmla="*/ 207152 h 415897"/>
                  <a:gd name="connsiteX55" fmla="*/ 414440 w 585131"/>
                  <a:gd name="connsiteY55" fmla="*/ 217019 h 415897"/>
                  <a:gd name="connsiteX56" fmla="*/ 437465 w 585131"/>
                  <a:gd name="connsiteY56" fmla="*/ 243333 h 415897"/>
                  <a:gd name="connsiteX57" fmla="*/ 447332 w 585131"/>
                  <a:gd name="connsiteY57" fmla="*/ 249911 h 415897"/>
                  <a:gd name="connsiteX58" fmla="*/ 453911 w 585131"/>
                  <a:gd name="connsiteY58" fmla="*/ 256490 h 415897"/>
                  <a:gd name="connsiteX59" fmla="*/ 467068 w 585131"/>
                  <a:gd name="connsiteY59" fmla="*/ 259779 h 415897"/>
                  <a:gd name="connsiteX60" fmla="*/ 476935 w 585131"/>
                  <a:gd name="connsiteY60" fmla="*/ 266357 h 415897"/>
                  <a:gd name="connsiteX61" fmla="*/ 486803 w 585131"/>
                  <a:gd name="connsiteY61" fmla="*/ 269647 h 415897"/>
                  <a:gd name="connsiteX62" fmla="*/ 506538 w 585131"/>
                  <a:gd name="connsiteY62" fmla="*/ 282803 h 415897"/>
                  <a:gd name="connsiteX63" fmla="*/ 509827 w 585131"/>
                  <a:gd name="connsiteY63" fmla="*/ 312406 h 415897"/>
                  <a:gd name="connsiteX64" fmla="*/ 516406 w 585131"/>
                  <a:gd name="connsiteY64" fmla="*/ 318985 h 415897"/>
                  <a:gd name="connsiteX65" fmla="*/ 552587 w 585131"/>
                  <a:gd name="connsiteY65" fmla="*/ 328852 h 415897"/>
                  <a:gd name="connsiteX66" fmla="*/ 555876 w 585131"/>
                  <a:gd name="connsiteY66" fmla="*/ 358455 h 415897"/>
                  <a:gd name="connsiteX67" fmla="*/ 565744 w 585131"/>
                  <a:gd name="connsiteY67" fmla="*/ 361744 h 415897"/>
                  <a:gd name="connsiteX68" fmla="*/ 572322 w 585131"/>
                  <a:gd name="connsiteY68" fmla="*/ 368323 h 415897"/>
                  <a:gd name="connsiteX69" fmla="*/ 578901 w 585131"/>
                  <a:gd name="connsiteY69" fmla="*/ 378190 h 415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585131" h="415897">
                    <a:moveTo>
                      <a:pt x="578901" y="378190"/>
                    </a:moveTo>
                    <a:cubicBezTo>
                      <a:pt x="577805" y="388058"/>
                      <a:pt x="585131" y="404972"/>
                      <a:pt x="575612" y="407793"/>
                    </a:cubicBezTo>
                    <a:cubicBezTo>
                      <a:pt x="548260" y="415897"/>
                      <a:pt x="518561" y="406341"/>
                      <a:pt x="490092" y="404504"/>
                    </a:cubicBezTo>
                    <a:cubicBezTo>
                      <a:pt x="485712" y="404221"/>
                      <a:pt x="465728" y="399423"/>
                      <a:pt x="460489" y="397926"/>
                    </a:cubicBezTo>
                    <a:cubicBezTo>
                      <a:pt x="457155" y="396974"/>
                      <a:pt x="454000" y="395417"/>
                      <a:pt x="450622" y="394637"/>
                    </a:cubicBezTo>
                    <a:cubicBezTo>
                      <a:pt x="439727" y="392123"/>
                      <a:pt x="428759" y="389896"/>
                      <a:pt x="417730" y="388058"/>
                    </a:cubicBezTo>
                    <a:cubicBezTo>
                      <a:pt x="408937" y="386593"/>
                      <a:pt x="390739" y="383778"/>
                      <a:pt x="381548" y="381480"/>
                    </a:cubicBezTo>
                    <a:cubicBezTo>
                      <a:pt x="337604" y="370493"/>
                      <a:pt x="413886" y="387203"/>
                      <a:pt x="358524" y="374901"/>
                    </a:cubicBezTo>
                    <a:cubicBezTo>
                      <a:pt x="333509" y="369343"/>
                      <a:pt x="350204" y="374862"/>
                      <a:pt x="325632" y="365034"/>
                    </a:cubicBezTo>
                    <a:cubicBezTo>
                      <a:pt x="323439" y="362841"/>
                      <a:pt x="321827" y="359842"/>
                      <a:pt x="319053" y="358455"/>
                    </a:cubicBezTo>
                    <a:cubicBezTo>
                      <a:pt x="312851" y="355354"/>
                      <a:pt x="299318" y="351877"/>
                      <a:pt x="299318" y="351877"/>
                    </a:cubicBezTo>
                    <a:lnTo>
                      <a:pt x="279583" y="338720"/>
                    </a:lnTo>
                    <a:cubicBezTo>
                      <a:pt x="276294" y="336527"/>
                      <a:pt x="272510" y="334937"/>
                      <a:pt x="269715" y="332142"/>
                    </a:cubicBezTo>
                    <a:cubicBezTo>
                      <a:pt x="266426" y="328853"/>
                      <a:pt x="263520" y="325130"/>
                      <a:pt x="259848" y="322274"/>
                    </a:cubicBezTo>
                    <a:cubicBezTo>
                      <a:pt x="253607" y="317420"/>
                      <a:pt x="245703" y="314708"/>
                      <a:pt x="240112" y="309117"/>
                    </a:cubicBezTo>
                    <a:cubicBezTo>
                      <a:pt x="199532" y="268537"/>
                      <a:pt x="240997" y="307852"/>
                      <a:pt x="213799" y="286093"/>
                    </a:cubicBezTo>
                    <a:cubicBezTo>
                      <a:pt x="211377" y="284156"/>
                      <a:pt x="209603" y="281499"/>
                      <a:pt x="207220" y="279514"/>
                    </a:cubicBezTo>
                    <a:cubicBezTo>
                      <a:pt x="203009" y="276005"/>
                      <a:pt x="198274" y="273156"/>
                      <a:pt x="194063" y="269647"/>
                    </a:cubicBezTo>
                    <a:cubicBezTo>
                      <a:pt x="191681" y="267662"/>
                      <a:pt x="190144" y="264664"/>
                      <a:pt x="187485" y="263068"/>
                    </a:cubicBezTo>
                    <a:cubicBezTo>
                      <a:pt x="184512" y="261284"/>
                      <a:pt x="180906" y="260875"/>
                      <a:pt x="177617" y="259779"/>
                    </a:cubicBezTo>
                    <a:cubicBezTo>
                      <a:pt x="173232" y="256490"/>
                      <a:pt x="169110" y="252816"/>
                      <a:pt x="164461" y="249911"/>
                    </a:cubicBezTo>
                    <a:cubicBezTo>
                      <a:pt x="155172" y="244105"/>
                      <a:pt x="151027" y="243241"/>
                      <a:pt x="141436" y="240044"/>
                    </a:cubicBezTo>
                    <a:cubicBezTo>
                      <a:pt x="131005" y="233089"/>
                      <a:pt x="122818" y="228563"/>
                      <a:pt x="115122" y="217019"/>
                    </a:cubicBezTo>
                    <a:cubicBezTo>
                      <a:pt x="112929" y="213730"/>
                      <a:pt x="111117" y="210153"/>
                      <a:pt x="108544" y="207152"/>
                    </a:cubicBezTo>
                    <a:cubicBezTo>
                      <a:pt x="104508" y="202443"/>
                      <a:pt x="98827" y="199156"/>
                      <a:pt x="95387" y="193995"/>
                    </a:cubicBezTo>
                    <a:cubicBezTo>
                      <a:pt x="93194" y="190706"/>
                      <a:pt x="91279" y="187214"/>
                      <a:pt x="88809" y="184127"/>
                    </a:cubicBezTo>
                    <a:cubicBezTo>
                      <a:pt x="81971" y="175580"/>
                      <a:pt x="80716" y="179076"/>
                      <a:pt x="75652" y="167681"/>
                    </a:cubicBezTo>
                    <a:cubicBezTo>
                      <a:pt x="59998" y="132458"/>
                      <a:pt x="77382" y="160408"/>
                      <a:pt x="62495" y="138078"/>
                    </a:cubicBezTo>
                    <a:cubicBezTo>
                      <a:pt x="61399" y="134789"/>
                      <a:pt x="60990" y="131184"/>
                      <a:pt x="59206" y="128211"/>
                    </a:cubicBezTo>
                    <a:cubicBezTo>
                      <a:pt x="57610" y="125552"/>
                      <a:pt x="54014" y="124406"/>
                      <a:pt x="52627" y="121632"/>
                    </a:cubicBezTo>
                    <a:cubicBezTo>
                      <a:pt x="49526" y="115430"/>
                      <a:pt x="51819" y="105743"/>
                      <a:pt x="46049" y="101897"/>
                    </a:cubicBezTo>
                    <a:cubicBezTo>
                      <a:pt x="38719" y="97011"/>
                      <a:pt x="34961" y="95438"/>
                      <a:pt x="29603" y="88740"/>
                    </a:cubicBezTo>
                    <a:cubicBezTo>
                      <a:pt x="13011" y="67999"/>
                      <a:pt x="32327" y="88175"/>
                      <a:pt x="16446" y="72294"/>
                    </a:cubicBezTo>
                    <a:cubicBezTo>
                      <a:pt x="15350" y="69005"/>
                      <a:pt x="14708" y="65527"/>
                      <a:pt x="13157" y="62426"/>
                    </a:cubicBezTo>
                    <a:cubicBezTo>
                      <a:pt x="11389" y="58890"/>
                      <a:pt x="8184" y="56171"/>
                      <a:pt x="6579" y="52559"/>
                    </a:cubicBezTo>
                    <a:cubicBezTo>
                      <a:pt x="3763" y="46222"/>
                      <a:pt x="0" y="32824"/>
                      <a:pt x="0" y="32824"/>
                    </a:cubicBezTo>
                    <a:cubicBezTo>
                      <a:pt x="2193" y="30631"/>
                      <a:pt x="4157" y="28182"/>
                      <a:pt x="6579" y="26245"/>
                    </a:cubicBezTo>
                    <a:cubicBezTo>
                      <a:pt x="39385" y="0"/>
                      <a:pt x="68155" y="21283"/>
                      <a:pt x="121701" y="22956"/>
                    </a:cubicBezTo>
                    <a:cubicBezTo>
                      <a:pt x="153231" y="30838"/>
                      <a:pt x="114146" y="20438"/>
                      <a:pt x="151304" y="32824"/>
                    </a:cubicBezTo>
                    <a:cubicBezTo>
                      <a:pt x="155593" y="34254"/>
                      <a:pt x="160075" y="35017"/>
                      <a:pt x="164461" y="36113"/>
                    </a:cubicBezTo>
                    <a:cubicBezTo>
                      <a:pt x="171039" y="39402"/>
                      <a:pt x="177475" y="42993"/>
                      <a:pt x="184196" y="45980"/>
                    </a:cubicBezTo>
                    <a:cubicBezTo>
                      <a:pt x="187364" y="47388"/>
                      <a:pt x="191090" y="47486"/>
                      <a:pt x="194063" y="49270"/>
                    </a:cubicBezTo>
                    <a:cubicBezTo>
                      <a:pt x="216632" y="62812"/>
                      <a:pt x="182564" y="49822"/>
                      <a:pt x="210509" y="59137"/>
                    </a:cubicBezTo>
                    <a:lnTo>
                      <a:pt x="249980" y="88740"/>
                    </a:lnTo>
                    <a:cubicBezTo>
                      <a:pt x="254366" y="92029"/>
                      <a:pt x="258576" y="95567"/>
                      <a:pt x="263137" y="98608"/>
                    </a:cubicBezTo>
                    <a:cubicBezTo>
                      <a:pt x="266426" y="100801"/>
                      <a:pt x="269572" y="103225"/>
                      <a:pt x="273004" y="105186"/>
                    </a:cubicBezTo>
                    <a:cubicBezTo>
                      <a:pt x="277261" y="107619"/>
                      <a:pt x="282081" y="109045"/>
                      <a:pt x="286161" y="111765"/>
                    </a:cubicBezTo>
                    <a:cubicBezTo>
                      <a:pt x="288741" y="113485"/>
                      <a:pt x="290318" y="116406"/>
                      <a:pt x="292740" y="118343"/>
                    </a:cubicBezTo>
                    <a:cubicBezTo>
                      <a:pt x="295827" y="120812"/>
                      <a:pt x="299390" y="122623"/>
                      <a:pt x="302607" y="124921"/>
                    </a:cubicBezTo>
                    <a:cubicBezTo>
                      <a:pt x="307068" y="128107"/>
                      <a:pt x="311303" y="131603"/>
                      <a:pt x="315764" y="134789"/>
                    </a:cubicBezTo>
                    <a:cubicBezTo>
                      <a:pt x="318981" y="137087"/>
                      <a:pt x="322469" y="138995"/>
                      <a:pt x="325632" y="141367"/>
                    </a:cubicBezTo>
                    <a:cubicBezTo>
                      <a:pt x="335633" y="148868"/>
                      <a:pt x="344834" y="157458"/>
                      <a:pt x="355235" y="164392"/>
                    </a:cubicBezTo>
                    <a:cubicBezTo>
                      <a:pt x="361813" y="168778"/>
                      <a:pt x="369379" y="171959"/>
                      <a:pt x="374970" y="177549"/>
                    </a:cubicBezTo>
                    <a:cubicBezTo>
                      <a:pt x="387290" y="189867"/>
                      <a:pt x="380425" y="185945"/>
                      <a:pt x="394705" y="190706"/>
                    </a:cubicBezTo>
                    <a:cubicBezTo>
                      <a:pt x="400187" y="196188"/>
                      <a:pt x="408699" y="199797"/>
                      <a:pt x="411151" y="207152"/>
                    </a:cubicBezTo>
                    <a:cubicBezTo>
                      <a:pt x="412247" y="210441"/>
                      <a:pt x="412889" y="213918"/>
                      <a:pt x="414440" y="217019"/>
                    </a:cubicBezTo>
                    <a:cubicBezTo>
                      <a:pt x="418787" y="225712"/>
                      <a:pt x="431035" y="239047"/>
                      <a:pt x="437465" y="243333"/>
                    </a:cubicBezTo>
                    <a:cubicBezTo>
                      <a:pt x="440754" y="245526"/>
                      <a:pt x="444245" y="247442"/>
                      <a:pt x="447332" y="249911"/>
                    </a:cubicBezTo>
                    <a:cubicBezTo>
                      <a:pt x="449754" y="251848"/>
                      <a:pt x="451137" y="255103"/>
                      <a:pt x="453911" y="256490"/>
                    </a:cubicBezTo>
                    <a:cubicBezTo>
                      <a:pt x="457954" y="258512"/>
                      <a:pt x="462682" y="258683"/>
                      <a:pt x="467068" y="259779"/>
                    </a:cubicBezTo>
                    <a:cubicBezTo>
                      <a:pt x="470357" y="261972"/>
                      <a:pt x="473399" y="264589"/>
                      <a:pt x="476935" y="266357"/>
                    </a:cubicBezTo>
                    <a:cubicBezTo>
                      <a:pt x="480036" y="267908"/>
                      <a:pt x="483772" y="267963"/>
                      <a:pt x="486803" y="269647"/>
                    </a:cubicBezTo>
                    <a:cubicBezTo>
                      <a:pt x="493714" y="273486"/>
                      <a:pt x="506538" y="282803"/>
                      <a:pt x="506538" y="282803"/>
                    </a:cubicBezTo>
                    <a:cubicBezTo>
                      <a:pt x="507634" y="292671"/>
                      <a:pt x="507215" y="302827"/>
                      <a:pt x="509827" y="312406"/>
                    </a:cubicBezTo>
                    <a:cubicBezTo>
                      <a:pt x="510643" y="315398"/>
                      <a:pt x="513632" y="317598"/>
                      <a:pt x="516406" y="318985"/>
                    </a:cubicBezTo>
                    <a:cubicBezTo>
                      <a:pt x="527533" y="324549"/>
                      <a:pt x="540557" y="326446"/>
                      <a:pt x="552587" y="328852"/>
                    </a:cubicBezTo>
                    <a:cubicBezTo>
                      <a:pt x="553683" y="338720"/>
                      <a:pt x="552189" y="349237"/>
                      <a:pt x="555876" y="358455"/>
                    </a:cubicBezTo>
                    <a:cubicBezTo>
                      <a:pt x="557164" y="361674"/>
                      <a:pt x="562771" y="359960"/>
                      <a:pt x="565744" y="361744"/>
                    </a:cubicBezTo>
                    <a:cubicBezTo>
                      <a:pt x="568403" y="363340"/>
                      <a:pt x="570129" y="366130"/>
                      <a:pt x="572322" y="368323"/>
                    </a:cubicBezTo>
                    <a:lnTo>
                      <a:pt x="578901" y="378190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7" name="Полилиния 36"/>
              <p:cNvSpPr/>
              <p:nvPr/>
            </p:nvSpPr>
            <p:spPr>
              <a:xfrm>
                <a:off x="3030520" y="4624396"/>
                <a:ext cx="617401" cy="395290"/>
              </a:xfrm>
              <a:custGeom>
                <a:avLst/>
                <a:gdLst>
                  <a:gd name="connsiteX0" fmla="*/ 597239 w 617873"/>
                  <a:gd name="connsiteY0" fmla="*/ 16446 h 394883"/>
                  <a:gd name="connsiteX1" fmla="*/ 593950 w 617873"/>
                  <a:gd name="connsiteY1" fmla="*/ 6579 h 394883"/>
                  <a:gd name="connsiteX2" fmla="*/ 574215 w 617873"/>
                  <a:gd name="connsiteY2" fmla="*/ 0 h 394883"/>
                  <a:gd name="connsiteX3" fmla="*/ 488695 w 617873"/>
                  <a:gd name="connsiteY3" fmla="*/ 3290 h 394883"/>
                  <a:gd name="connsiteX4" fmla="*/ 478828 w 617873"/>
                  <a:gd name="connsiteY4" fmla="*/ 6579 h 394883"/>
                  <a:gd name="connsiteX5" fmla="*/ 465671 w 617873"/>
                  <a:gd name="connsiteY5" fmla="*/ 9868 h 394883"/>
                  <a:gd name="connsiteX6" fmla="*/ 455803 w 617873"/>
                  <a:gd name="connsiteY6" fmla="*/ 16446 h 394883"/>
                  <a:gd name="connsiteX7" fmla="*/ 449225 w 617873"/>
                  <a:gd name="connsiteY7" fmla="*/ 23025 h 394883"/>
                  <a:gd name="connsiteX8" fmla="*/ 436068 w 617873"/>
                  <a:gd name="connsiteY8" fmla="*/ 26314 h 394883"/>
                  <a:gd name="connsiteX9" fmla="*/ 426200 w 617873"/>
                  <a:gd name="connsiteY9" fmla="*/ 29603 h 394883"/>
                  <a:gd name="connsiteX10" fmla="*/ 376862 w 617873"/>
                  <a:gd name="connsiteY10" fmla="*/ 62495 h 394883"/>
                  <a:gd name="connsiteX11" fmla="*/ 366995 w 617873"/>
                  <a:gd name="connsiteY11" fmla="*/ 69074 h 394883"/>
                  <a:gd name="connsiteX12" fmla="*/ 347259 w 617873"/>
                  <a:gd name="connsiteY12" fmla="*/ 75652 h 394883"/>
                  <a:gd name="connsiteX13" fmla="*/ 324235 w 617873"/>
                  <a:gd name="connsiteY13" fmla="*/ 88809 h 394883"/>
                  <a:gd name="connsiteX14" fmla="*/ 307789 w 617873"/>
                  <a:gd name="connsiteY14" fmla="*/ 92098 h 394883"/>
                  <a:gd name="connsiteX15" fmla="*/ 297921 w 617873"/>
                  <a:gd name="connsiteY15" fmla="*/ 98677 h 394883"/>
                  <a:gd name="connsiteX16" fmla="*/ 288054 w 617873"/>
                  <a:gd name="connsiteY16" fmla="*/ 101966 h 394883"/>
                  <a:gd name="connsiteX17" fmla="*/ 281475 w 617873"/>
                  <a:gd name="connsiteY17" fmla="*/ 108544 h 394883"/>
                  <a:gd name="connsiteX18" fmla="*/ 271607 w 617873"/>
                  <a:gd name="connsiteY18" fmla="*/ 115123 h 394883"/>
                  <a:gd name="connsiteX19" fmla="*/ 265029 w 617873"/>
                  <a:gd name="connsiteY19" fmla="*/ 124990 h 394883"/>
                  <a:gd name="connsiteX20" fmla="*/ 238715 w 617873"/>
                  <a:gd name="connsiteY20" fmla="*/ 148015 h 394883"/>
                  <a:gd name="connsiteX21" fmla="*/ 215691 w 617873"/>
                  <a:gd name="connsiteY21" fmla="*/ 174328 h 394883"/>
                  <a:gd name="connsiteX22" fmla="*/ 189377 w 617873"/>
                  <a:gd name="connsiteY22" fmla="*/ 200642 h 394883"/>
                  <a:gd name="connsiteX23" fmla="*/ 179510 w 617873"/>
                  <a:gd name="connsiteY23" fmla="*/ 210510 h 394883"/>
                  <a:gd name="connsiteX24" fmla="*/ 172931 w 617873"/>
                  <a:gd name="connsiteY24" fmla="*/ 217088 h 394883"/>
                  <a:gd name="connsiteX25" fmla="*/ 159774 w 617873"/>
                  <a:gd name="connsiteY25" fmla="*/ 236823 h 394883"/>
                  <a:gd name="connsiteX26" fmla="*/ 143328 w 617873"/>
                  <a:gd name="connsiteY26" fmla="*/ 253269 h 394883"/>
                  <a:gd name="connsiteX27" fmla="*/ 136750 w 617873"/>
                  <a:gd name="connsiteY27" fmla="*/ 259848 h 394883"/>
                  <a:gd name="connsiteX28" fmla="*/ 120304 w 617873"/>
                  <a:gd name="connsiteY28" fmla="*/ 282872 h 394883"/>
                  <a:gd name="connsiteX29" fmla="*/ 107147 w 617873"/>
                  <a:gd name="connsiteY29" fmla="*/ 299318 h 394883"/>
                  <a:gd name="connsiteX30" fmla="*/ 100569 w 617873"/>
                  <a:gd name="connsiteY30" fmla="*/ 305897 h 394883"/>
                  <a:gd name="connsiteX31" fmla="*/ 90701 w 617873"/>
                  <a:gd name="connsiteY31" fmla="*/ 312475 h 394883"/>
                  <a:gd name="connsiteX32" fmla="*/ 84123 w 617873"/>
                  <a:gd name="connsiteY32" fmla="*/ 319054 h 394883"/>
                  <a:gd name="connsiteX33" fmla="*/ 47941 w 617873"/>
                  <a:gd name="connsiteY33" fmla="*/ 328921 h 394883"/>
                  <a:gd name="connsiteX34" fmla="*/ 31495 w 617873"/>
                  <a:gd name="connsiteY34" fmla="*/ 342078 h 394883"/>
                  <a:gd name="connsiteX35" fmla="*/ 28206 w 617873"/>
                  <a:gd name="connsiteY35" fmla="*/ 351946 h 394883"/>
                  <a:gd name="connsiteX36" fmla="*/ 15049 w 617873"/>
                  <a:gd name="connsiteY36" fmla="*/ 355235 h 394883"/>
                  <a:gd name="connsiteX37" fmla="*/ 5182 w 617873"/>
                  <a:gd name="connsiteY37" fmla="*/ 361813 h 394883"/>
                  <a:gd name="connsiteX38" fmla="*/ 5182 w 617873"/>
                  <a:gd name="connsiteY38" fmla="*/ 384838 h 394883"/>
                  <a:gd name="connsiteX39" fmla="*/ 24917 w 617873"/>
                  <a:gd name="connsiteY39" fmla="*/ 391416 h 394883"/>
                  <a:gd name="connsiteX40" fmla="*/ 15049 w 617873"/>
                  <a:gd name="connsiteY40" fmla="*/ 394705 h 394883"/>
                  <a:gd name="connsiteX41" fmla="*/ 5182 w 617873"/>
                  <a:gd name="connsiteY41" fmla="*/ 391416 h 394883"/>
                  <a:gd name="connsiteX42" fmla="*/ 15049 w 617873"/>
                  <a:gd name="connsiteY42" fmla="*/ 384838 h 394883"/>
                  <a:gd name="connsiteX43" fmla="*/ 34784 w 617873"/>
                  <a:gd name="connsiteY43" fmla="*/ 388127 h 394883"/>
                  <a:gd name="connsiteX44" fmla="*/ 41363 w 617873"/>
                  <a:gd name="connsiteY44" fmla="*/ 394705 h 394883"/>
                  <a:gd name="connsiteX45" fmla="*/ 123593 w 617873"/>
                  <a:gd name="connsiteY45" fmla="*/ 391416 h 394883"/>
                  <a:gd name="connsiteX46" fmla="*/ 143328 w 617873"/>
                  <a:gd name="connsiteY46" fmla="*/ 388127 h 394883"/>
                  <a:gd name="connsiteX47" fmla="*/ 169642 w 617873"/>
                  <a:gd name="connsiteY47" fmla="*/ 384838 h 394883"/>
                  <a:gd name="connsiteX48" fmla="*/ 182799 w 617873"/>
                  <a:gd name="connsiteY48" fmla="*/ 381549 h 394883"/>
                  <a:gd name="connsiteX49" fmla="*/ 202534 w 617873"/>
                  <a:gd name="connsiteY49" fmla="*/ 378259 h 394883"/>
                  <a:gd name="connsiteX50" fmla="*/ 212402 w 617873"/>
                  <a:gd name="connsiteY50" fmla="*/ 374970 h 394883"/>
                  <a:gd name="connsiteX51" fmla="*/ 225559 w 617873"/>
                  <a:gd name="connsiteY51" fmla="*/ 371681 h 394883"/>
                  <a:gd name="connsiteX52" fmla="*/ 251872 w 617873"/>
                  <a:gd name="connsiteY52" fmla="*/ 355235 h 394883"/>
                  <a:gd name="connsiteX53" fmla="*/ 281475 w 617873"/>
                  <a:gd name="connsiteY53" fmla="*/ 328921 h 394883"/>
                  <a:gd name="connsiteX54" fmla="*/ 317656 w 617873"/>
                  <a:gd name="connsiteY54" fmla="*/ 309186 h 394883"/>
                  <a:gd name="connsiteX55" fmla="*/ 327524 w 617873"/>
                  <a:gd name="connsiteY55" fmla="*/ 305897 h 394883"/>
                  <a:gd name="connsiteX56" fmla="*/ 340681 w 617873"/>
                  <a:gd name="connsiteY56" fmla="*/ 299318 h 394883"/>
                  <a:gd name="connsiteX57" fmla="*/ 366995 w 617873"/>
                  <a:gd name="connsiteY57" fmla="*/ 292740 h 394883"/>
                  <a:gd name="connsiteX58" fmla="*/ 399887 w 617873"/>
                  <a:gd name="connsiteY58" fmla="*/ 279583 h 394883"/>
                  <a:gd name="connsiteX59" fmla="*/ 429489 w 617873"/>
                  <a:gd name="connsiteY59" fmla="*/ 269715 h 394883"/>
                  <a:gd name="connsiteX60" fmla="*/ 462382 w 617873"/>
                  <a:gd name="connsiteY60" fmla="*/ 249980 h 394883"/>
                  <a:gd name="connsiteX61" fmla="*/ 475538 w 617873"/>
                  <a:gd name="connsiteY61" fmla="*/ 246691 h 394883"/>
                  <a:gd name="connsiteX62" fmla="*/ 498563 w 617873"/>
                  <a:gd name="connsiteY62" fmla="*/ 233534 h 394883"/>
                  <a:gd name="connsiteX63" fmla="*/ 521587 w 617873"/>
                  <a:gd name="connsiteY63" fmla="*/ 217088 h 394883"/>
                  <a:gd name="connsiteX64" fmla="*/ 547901 w 617873"/>
                  <a:gd name="connsiteY64" fmla="*/ 207220 h 394883"/>
                  <a:gd name="connsiteX65" fmla="*/ 577504 w 617873"/>
                  <a:gd name="connsiteY65" fmla="*/ 184196 h 394883"/>
                  <a:gd name="connsiteX66" fmla="*/ 587371 w 617873"/>
                  <a:gd name="connsiteY66" fmla="*/ 177618 h 394883"/>
                  <a:gd name="connsiteX67" fmla="*/ 607107 w 617873"/>
                  <a:gd name="connsiteY67" fmla="*/ 157882 h 394883"/>
                  <a:gd name="connsiteX68" fmla="*/ 610396 w 617873"/>
                  <a:gd name="connsiteY68" fmla="*/ 148015 h 394883"/>
                  <a:gd name="connsiteX69" fmla="*/ 616974 w 617873"/>
                  <a:gd name="connsiteY69" fmla="*/ 141436 h 394883"/>
                  <a:gd name="connsiteX70" fmla="*/ 613685 w 617873"/>
                  <a:gd name="connsiteY70" fmla="*/ 111833 h 394883"/>
                  <a:gd name="connsiteX71" fmla="*/ 607107 w 617873"/>
                  <a:gd name="connsiteY71" fmla="*/ 92098 h 394883"/>
                  <a:gd name="connsiteX72" fmla="*/ 603818 w 617873"/>
                  <a:gd name="connsiteY72" fmla="*/ 82231 h 394883"/>
                  <a:gd name="connsiteX73" fmla="*/ 597239 w 617873"/>
                  <a:gd name="connsiteY73" fmla="*/ 16446 h 394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617873" h="394883">
                    <a:moveTo>
                      <a:pt x="597239" y="16446"/>
                    </a:moveTo>
                    <a:cubicBezTo>
                      <a:pt x="595594" y="3837"/>
                      <a:pt x="596771" y="8594"/>
                      <a:pt x="593950" y="6579"/>
                    </a:cubicBezTo>
                    <a:cubicBezTo>
                      <a:pt x="588307" y="2549"/>
                      <a:pt x="574215" y="0"/>
                      <a:pt x="574215" y="0"/>
                    </a:cubicBezTo>
                    <a:cubicBezTo>
                      <a:pt x="545708" y="1097"/>
                      <a:pt x="517155" y="1327"/>
                      <a:pt x="488695" y="3290"/>
                    </a:cubicBezTo>
                    <a:cubicBezTo>
                      <a:pt x="485236" y="3529"/>
                      <a:pt x="482162" y="5627"/>
                      <a:pt x="478828" y="6579"/>
                    </a:cubicBezTo>
                    <a:cubicBezTo>
                      <a:pt x="474481" y="7821"/>
                      <a:pt x="470057" y="8772"/>
                      <a:pt x="465671" y="9868"/>
                    </a:cubicBezTo>
                    <a:cubicBezTo>
                      <a:pt x="462382" y="12061"/>
                      <a:pt x="458890" y="13976"/>
                      <a:pt x="455803" y="16446"/>
                    </a:cubicBezTo>
                    <a:cubicBezTo>
                      <a:pt x="453381" y="18383"/>
                      <a:pt x="451999" y="21638"/>
                      <a:pt x="449225" y="23025"/>
                    </a:cubicBezTo>
                    <a:cubicBezTo>
                      <a:pt x="445182" y="25047"/>
                      <a:pt x="440415" y="25072"/>
                      <a:pt x="436068" y="26314"/>
                    </a:cubicBezTo>
                    <a:cubicBezTo>
                      <a:pt x="432734" y="27266"/>
                      <a:pt x="429489" y="28507"/>
                      <a:pt x="426200" y="29603"/>
                    </a:cubicBezTo>
                    <a:lnTo>
                      <a:pt x="376862" y="62495"/>
                    </a:lnTo>
                    <a:cubicBezTo>
                      <a:pt x="373573" y="64688"/>
                      <a:pt x="370745" y="67824"/>
                      <a:pt x="366995" y="69074"/>
                    </a:cubicBezTo>
                    <a:lnTo>
                      <a:pt x="347259" y="75652"/>
                    </a:lnTo>
                    <a:cubicBezTo>
                      <a:pt x="340038" y="80467"/>
                      <a:pt x="332585" y="86026"/>
                      <a:pt x="324235" y="88809"/>
                    </a:cubicBezTo>
                    <a:cubicBezTo>
                      <a:pt x="318931" y="90577"/>
                      <a:pt x="313271" y="91002"/>
                      <a:pt x="307789" y="92098"/>
                    </a:cubicBezTo>
                    <a:cubicBezTo>
                      <a:pt x="304500" y="94291"/>
                      <a:pt x="301457" y="96909"/>
                      <a:pt x="297921" y="98677"/>
                    </a:cubicBezTo>
                    <a:cubicBezTo>
                      <a:pt x="294820" y="100228"/>
                      <a:pt x="291027" y="100182"/>
                      <a:pt x="288054" y="101966"/>
                    </a:cubicBezTo>
                    <a:cubicBezTo>
                      <a:pt x="285395" y="103561"/>
                      <a:pt x="283897" y="106607"/>
                      <a:pt x="281475" y="108544"/>
                    </a:cubicBezTo>
                    <a:cubicBezTo>
                      <a:pt x="278388" y="111014"/>
                      <a:pt x="274896" y="112930"/>
                      <a:pt x="271607" y="115123"/>
                    </a:cubicBezTo>
                    <a:cubicBezTo>
                      <a:pt x="269414" y="118412"/>
                      <a:pt x="267824" y="122195"/>
                      <a:pt x="265029" y="124990"/>
                    </a:cubicBezTo>
                    <a:cubicBezTo>
                      <a:pt x="247644" y="142375"/>
                      <a:pt x="260047" y="116017"/>
                      <a:pt x="238715" y="148015"/>
                    </a:cubicBezTo>
                    <a:cubicBezTo>
                      <a:pt x="227836" y="164334"/>
                      <a:pt x="234934" y="155084"/>
                      <a:pt x="215691" y="174328"/>
                    </a:cubicBezTo>
                    <a:lnTo>
                      <a:pt x="189377" y="200642"/>
                    </a:lnTo>
                    <a:lnTo>
                      <a:pt x="179510" y="210510"/>
                    </a:lnTo>
                    <a:cubicBezTo>
                      <a:pt x="177317" y="212703"/>
                      <a:pt x="174651" y="214508"/>
                      <a:pt x="172931" y="217088"/>
                    </a:cubicBezTo>
                    <a:cubicBezTo>
                      <a:pt x="168545" y="223666"/>
                      <a:pt x="165365" y="231232"/>
                      <a:pt x="159774" y="236823"/>
                    </a:cubicBezTo>
                    <a:lnTo>
                      <a:pt x="143328" y="253269"/>
                    </a:lnTo>
                    <a:cubicBezTo>
                      <a:pt x="141135" y="255462"/>
                      <a:pt x="138470" y="257268"/>
                      <a:pt x="136750" y="259848"/>
                    </a:cubicBezTo>
                    <a:cubicBezTo>
                      <a:pt x="127130" y="274276"/>
                      <a:pt x="132543" y="266552"/>
                      <a:pt x="120304" y="282872"/>
                    </a:cubicBezTo>
                    <a:cubicBezTo>
                      <a:pt x="115087" y="298525"/>
                      <a:pt x="120673" y="288497"/>
                      <a:pt x="107147" y="299318"/>
                    </a:cubicBezTo>
                    <a:cubicBezTo>
                      <a:pt x="104725" y="301255"/>
                      <a:pt x="102991" y="303960"/>
                      <a:pt x="100569" y="305897"/>
                    </a:cubicBezTo>
                    <a:cubicBezTo>
                      <a:pt x="97482" y="308367"/>
                      <a:pt x="93788" y="310005"/>
                      <a:pt x="90701" y="312475"/>
                    </a:cubicBezTo>
                    <a:cubicBezTo>
                      <a:pt x="88279" y="314412"/>
                      <a:pt x="86897" y="317667"/>
                      <a:pt x="84123" y="319054"/>
                    </a:cubicBezTo>
                    <a:cubicBezTo>
                      <a:pt x="72996" y="324617"/>
                      <a:pt x="59970" y="326515"/>
                      <a:pt x="47941" y="328921"/>
                    </a:cubicBezTo>
                    <a:cubicBezTo>
                      <a:pt x="43463" y="331907"/>
                      <a:pt x="34618" y="336873"/>
                      <a:pt x="31495" y="342078"/>
                    </a:cubicBezTo>
                    <a:cubicBezTo>
                      <a:pt x="29711" y="345051"/>
                      <a:pt x="30913" y="349780"/>
                      <a:pt x="28206" y="351946"/>
                    </a:cubicBezTo>
                    <a:cubicBezTo>
                      <a:pt x="24676" y="354770"/>
                      <a:pt x="19435" y="354139"/>
                      <a:pt x="15049" y="355235"/>
                    </a:cubicBezTo>
                    <a:cubicBezTo>
                      <a:pt x="11760" y="357428"/>
                      <a:pt x="7651" y="358726"/>
                      <a:pt x="5182" y="361813"/>
                    </a:cubicBezTo>
                    <a:cubicBezTo>
                      <a:pt x="1268" y="366705"/>
                      <a:pt x="0" y="380396"/>
                      <a:pt x="5182" y="384838"/>
                    </a:cubicBezTo>
                    <a:cubicBezTo>
                      <a:pt x="10447" y="389351"/>
                      <a:pt x="24917" y="391416"/>
                      <a:pt x="24917" y="391416"/>
                    </a:cubicBezTo>
                    <a:cubicBezTo>
                      <a:pt x="21628" y="392512"/>
                      <a:pt x="18516" y="394705"/>
                      <a:pt x="15049" y="394705"/>
                    </a:cubicBezTo>
                    <a:cubicBezTo>
                      <a:pt x="11582" y="394705"/>
                      <a:pt x="5182" y="394883"/>
                      <a:pt x="5182" y="391416"/>
                    </a:cubicBezTo>
                    <a:cubicBezTo>
                      <a:pt x="5182" y="387463"/>
                      <a:pt x="11760" y="387031"/>
                      <a:pt x="15049" y="384838"/>
                    </a:cubicBezTo>
                    <a:cubicBezTo>
                      <a:pt x="21627" y="385934"/>
                      <a:pt x="28540" y="385785"/>
                      <a:pt x="34784" y="388127"/>
                    </a:cubicBezTo>
                    <a:cubicBezTo>
                      <a:pt x="37688" y="389216"/>
                      <a:pt x="38264" y="394590"/>
                      <a:pt x="41363" y="394705"/>
                    </a:cubicBezTo>
                    <a:lnTo>
                      <a:pt x="123593" y="391416"/>
                    </a:lnTo>
                    <a:cubicBezTo>
                      <a:pt x="130171" y="390320"/>
                      <a:pt x="136726" y="389070"/>
                      <a:pt x="143328" y="388127"/>
                    </a:cubicBezTo>
                    <a:cubicBezTo>
                      <a:pt x="152079" y="386877"/>
                      <a:pt x="160923" y="386291"/>
                      <a:pt x="169642" y="384838"/>
                    </a:cubicBezTo>
                    <a:cubicBezTo>
                      <a:pt x="174101" y="384095"/>
                      <a:pt x="178366" y="382436"/>
                      <a:pt x="182799" y="381549"/>
                    </a:cubicBezTo>
                    <a:cubicBezTo>
                      <a:pt x="189339" y="380241"/>
                      <a:pt x="196024" y="379706"/>
                      <a:pt x="202534" y="378259"/>
                    </a:cubicBezTo>
                    <a:cubicBezTo>
                      <a:pt x="205919" y="377507"/>
                      <a:pt x="209068" y="375922"/>
                      <a:pt x="212402" y="374970"/>
                    </a:cubicBezTo>
                    <a:cubicBezTo>
                      <a:pt x="216749" y="373728"/>
                      <a:pt x="221173" y="372777"/>
                      <a:pt x="225559" y="371681"/>
                    </a:cubicBezTo>
                    <a:cubicBezTo>
                      <a:pt x="226786" y="370945"/>
                      <a:pt x="248192" y="358455"/>
                      <a:pt x="251872" y="355235"/>
                    </a:cubicBezTo>
                    <a:cubicBezTo>
                      <a:pt x="281909" y="328953"/>
                      <a:pt x="255247" y="347655"/>
                      <a:pt x="281475" y="328921"/>
                    </a:cubicBezTo>
                    <a:cubicBezTo>
                      <a:pt x="291981" y="321417"/>
                      <a:pt x="306465" y="312916"/>
                      <a:pt x="317656" y="309186"/>
                    </a:cubicBezTo>
                    <a:cubicBezTo>
                      <a:pt x="320945" y="308090"/>
                      <a:pt x="324337" y="307263"/>
                      <a:pt x="327524" y="305897"/>
                    </a:cubicBezTo>
                    <a:cubicBezTo>
                      <a:pt x="332031" y="303965"/>
                      <a:pt x="336174" y="301250"/>
                      <a:pt x="340681" y="299318"/>
                    </a:cubicBezTo>
                    <a:cubicBezTo>
                      <a:pt x="349530" y="295525"/>
                      <a:pt x="357343" y="294670"/>
                      <a:pt x="366995" y="292740"/>
                    </a:cubicBezTo>
                    <a:cubicBezTo>
                      <a:pt x="381223" y="278510"/>
                      <a:pt x="366898" y="290580"/>
                      <a:pt x="399887" y="279583"/>
                    </a:cubicBezTo>
                    <a:lnTo>
                      <a:pt x="429489" y="269715"/>
                    </a:lnTo>
                    <a:cubicBezTo>
                      <a:pt x="443283" y="259370"/>
                      <a:pt x="444783" y="257020"/>
                      <a:pt x="462382" y="249980"/>
                    </a:cubicBezTo>
                    <a:cubicBezTo>
                      <a:pt x="466579" y="248301"/>
                      <a:pt x="471153" y="247787"/>
                      <a:pt x="475538" y="246691"/>
                    </a:cubicBezTo>
                    <a:cubicBezTo>
                      <a:pt x="499586" y="230661"/>
                      <a:pt x="469343" y="250232"/>
                      <a:pt x="498563" y="233534"/>
                    </a:cubicBezTo>
                    <a:cubicBezTo>
                      <a:pt x="514809" y="224250"/>
                      <a:pt x="502746" y="228863"/>
                      <a:pt x="521587" y="217088"/>
                    </a:cubicBezTo>
                    <a:cubicBezTo>
                      <a:pt x="533052" y="209923"/>
                      <a:pt x="535276" y="210377"/>
                      <a:pt x="547901" y="207220"/>
                    </a:cubicBezTo>
                    <a:cubicBezTo>
                      <a:pt x="557769" y="199545"/>
                      <a:pt x="567103" y="191130"/>
                      <a:pt x="577504" y="184196"/>
                    </a:cubicBezTo>
                    <a:cubicBezTo>
                      <a:pt x="580793" y="182003"/>
                      <a:pt x="584417" y="180244"/>
                      <a:pt x="587371" y="177618"/>
                    </a:cubicBezTo>
                    <a:cubicBezTo>
                      <a:pt x="594325" y="171437"/>
                      <a:pt x="607107" y="157882"/>
                      <a:pt x="607107" y="157882"/>
                    </a:cubicBezTo>
                    <a:cubicBezTo>
                      <a:pt x="608203" y="154593"/>
                      <a:pt x="608612" y="150988"/>
                      <a:pt x="610396" y="148015"/>
                    </a:cubicBezTo>
                    <a:cubicBezTo>
                      <a:pt x="611991" y="145356"/>
                      <a:pt x="616693" y="144524"/>
                      <a:pt x="616974" y="141436"/>
                    </a:cubicBezTo>
                    <a:cubicBezTo>
                      <a:pt x="617873" y="131548"/>
                      <a:pt x="615632" y="121569"/>
                      <a:pt x="613685" y="111833"/>
                    </a:cubicBezTo>
                    <a:cubicBezTo>
                      <a:pt x="612325" y="105034"/>
                      <a:pt x="609300" y="98676"/>
                      <a:pt x="607107" y="92098"/>
                    </a:cubicBezTo>
                    <a:lnTo>
                      <a:pt x="603818" y="82231"/>
                    </a:lnTo>
                    <a:cubicBezTo>
                      <a:pt x="600442" y="21477"/>
                      <a:pt x="598884" y="29055"/>
                      <a:pt x="597239" y="1644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8" name="Полилиния 37"/>
              <p:cNvSpPr/>
              <p:nvPr/>
            </p:nvSpPr>
            <p:spPr>
              <a:xfrm>
                <a:off x="3613004" y="4310069"/>
                <a:ext cx="452339" cy="311152"/>
              </a:xfrm>
              <a:custGeom>
                <a:avLst/>
                <a:gdLst>
                  <a:gd name="connsiteX0" fmla="*/ 453108 w 453656"/>
                  <a:gd name="connsiteY0" fmla="*/ 8771 h 311378"/>
                  <a:gd name="connsiteX1" fmla="*/ 449819 w 453656"/>
                  <a:gd name="connsiteY1" fmla="*/ 64687 h 311378"/>
                  <a:gd name="connsiteX2" fmla="*/ 446529 w 453656"/>
                  <a:gd name="connsiteY2" fmla="*/ 74555 h 311378"/>
                  <a:gd name="connsiteX3" fmla="*/ 443240 w 453656"/>
                  <a:gd name="connsiteY3" fmla="*/ 87712 h 311378"/>
                  <a:gd name="connsiteX4" fmla="*/ 436662 w 453656"/>
                  <a:gd name="connsiteY4" fmla="*/ 107447 h 311378"/>
                  <a:gd name="connsiteX5" fmla="*/ 433373 w 453656"/>
                  <a:gd name="connsiteY5" fmla="*/ 117315 h 311378"/>
                  <a:gd name="connsiteX6" fmla="*/ 426794 w 453656"/>
                  <a:gd name="connsiteY6" fmla="*/ 123893 h 311378"/>
                  <a:gd name="connsiteX7" fmla="*/ 423505 w 453656"/>
                  <a:gd name="connsiteY7" fmla="*/ 133761 h 311378"/>
                  <a:gd name="connsiteX8" fmla="*/ 403770 w 453656"/>
                  <a:gd name="connsiteY8" fmla="*/ 143628 h 311378"/>
                  <a:gd name="connsiteX9" fmla="*/ 397191 w 453656"/>
                  <a:gd name="connsiteY9" fmla="*/ 150207 h 311378"/>
                  <a:gd name="connsiteX10" fmla="*/ 364299 w 453656"/>
                  <a:gd name="connsiteY10" fmla="*/ 160075 h 311378"/>
                  <a:gd name="connsiteX11" fmla="*/ 344564 w 453656"/>
                  <a:gd name="connsiteY11" fmla="*/ 169942 h 311378"/>
                  <a:gd name="connsiteX12" fmla="*/ 288647 w 453656"/>
                  <a:gd name="connsiteY12" fmla="*/ 179810 h 311378"/>
                  <a:gd name="connsiteX13" fmla="*/ 268912 w 453656"/>
                  <a:gd name="connsiteY13" fmla="*/ 192967 h 311378"/>
                  <a:gd name="connsiteX14" fmla="*/ 259045 w 453656"/>
                  <a:gd name="connsiteY14" fmla="*/ 199545 h 311378"/>
                  <a:gd name="connsiteX15" fmla="*/ 249177 w 453656"/>
                  <a:gd name="connsiteY15" fmla="*/ 206123 h 311378"/>
                  <a:gd name="connsiteX16" fmla="*/ 236020 w 453656"/>
                  <a:gd name="connsiteY16" fmla="*/ 219280 h 311378"/>
                  <a:gd name="connsiteX17" fmla="*/ 229442 w 453656"/>
                  <a:gd name="connsiteY17" fmla="*/ 225859 h 311378"/>
                  <a:gd name="connsiteX18" fmla="*/ 193260 w 453656"/>
                  <a:gd name="connsiteY18" fmla="*/ 232437 h 311378"/>
                  <a:gd name="connsiteX19" fmla="*/ 183393 w 453656"/>
                  <a:gd name="connsiteY19" fmla="*/ 235726 h 311378"/>
                  <a:gd name="connsiteX20" fmla="*/ 176814 w 453656"/>
                  <a:gd name="connsiteY20" fmla="*/ 242305 h 311378"/>
                  <a:gd name="connsiteX21" fmla="*/ 140633 w 453656"/>
                  <a:gd name="connsiteY21" fmla="*/ 248883 h 311378"/>
                  <a:gd name="connsiteX22" fmla="*/ 120898 w 453656"/>
                  <a:gd name="connsiteY22" fmla="*/ 262040 h 311378"/>
                  <a:gd name="connsiteX23" fmla="*/ 114319 w 453656"/>
                  <a:gd name="connsiteY23" fmla="*/ 268618 h 311378"/>
                  <a:gd name="connsiteX24" fmla="*/ 94584 w 453656"/>
                  <a:gd name="connsiteY24" fmla="*/ 275197 h 311378"/>
                  <a:gd name="connsiteX25" fmla="*/ 81427 w 453656"/>
                  <a:gd name="connsiteY25" fmla="*/ 291643 h 311378"/>
                  <a:gd name="connsiteX26" fmla="*/ 71560 w 453656"/>
                  <a:gd name="connsiteY26" fmla="*/ 298221 h 311378"/>
                  <a:gd name="connsiteX27" fmla="*/ 64981 w 453656"/>
                  <a:gd name="connsiteY27" fmla="*/ 304800 h 311378"/>
                  <a:gd name="connsiteX28" fmla="*/ 41957 w 453656"/>
                  <a:gd name="connsiteY28" fmla="*/ 311378 h 311378"/>
                  <a:gd name="connsiteX29" fmla="*/ 28800 w 453656"/>
                  <a:gd name="connsiteY29" fmla="*/ 308089 h 311378"/>
                  <a:gd name="connsiteX30" fmla="*/ 12354 w 453656"/>
                  <a:gd name="connsiteY30" fmla="*/ 304800 h 311378"/>
                  <a:gd name="connsiteX31" fmla="*/ 5775 w 453656"/>
                  <a:gd name="connsiteY31" fmla="*/ 298221 h 311378"/>
                  <a:gd name="connsiteX32" fmla="*/ 2486 w 453656"/>
                  <a:gd name="connsiteY32" fmla="*/ 288354 h 311378"/>
                  <a:gd name="connsiteX33" fmla="*/ 18932 w 453656"/>
                  <a:gd name="connsiteY33" fmla="*/ 225859 h 311378"/>
                  <a:gd name="connsiteX34" fmla="*/ 28800 w 453656"/>
                  <a:gd name="connsiteY34" fmla="*/ 215991 h 311378"/>
                  <a:gd name="connsiteX35" fmla="*/ 48535 w 453656"/>
                  <a:gd name="connsiteY35" fmla="*/ 209413 h 311378"/>
                  <a:gd name="connsiteX36" fmla="*/ 64981 w 453656"/>
                  <a:gd name="connsiteY36" fmla="*/ 202834 h 311378"/>
                  <a:gd name="connsiteX37" fmla="*/ 88006 w 453656"/>
                  <a:gd name="connsiteY37" fmla="*/ 192967 h 311378"/>
                  <a:gd name="connsiteX38" fmla="*/ 107741 w 453656"/>
                  <a:gd name="connsiteY38" fmla="*/ 176521 h 311378"/>
                  <a:gd name="connsiteX39" fmla="*/ 127476 w 453656"/>
                  <a:gd name="connsiteY39" fmla="*/ 163364 h 311378"/>
                  <a:gd name="connsiteX40" fmla="*/ 150501 w 453656"/>
                  <a:gd name="connsiteY40" fmla="*/ 150207 h 311378"/>
                  <a:gd name="connsiteX41" fmla="*/ 160368 w 453656"/>
                  <a:gd name="connsiteY41" fmla="*/ 143628 h 311378"/>
                  <a:gd name="connsiteX42" fmla="*/ 186682 w 453656"/>
                  <a:gd name="connsiteY42" fmla="*/ 133761 h 311378"/>
                  <a:gd name="connsiteX43" fmla="*/ 212996 w 453656"/>
                  <a:gd name="connsiteY43" fmla="*/ 120604 h 311378"/>
                  <a:gd name="connsiteX44" fmla="*/ 222863 w 453656"/>
                  <a:gd name="connsiteY44" fmla="*/ 114026 h 311378"/>
                  <a:gd name="connsiteX45" fmla="*/ 245888 w 453656"/>
                  <a:gd name="connsiteY45" fmla="*/ 107447 h 311378"/>
                  <a:gd name="connsiteX46" fmla="*/ 268912 w 453656"/>
                  <a:gd name="connsiteY46" fmla="*/ 97580 h 311378"/>
                  <a:gd name="connsiteX47" fmla="*/ 288647 w 453656"/>
                  <a:gd name="connsiteY47" fmla="*/ 84423 h 311378"/>
                  <a:gd name="connsiteX48" fmla="*/ 308383 w 453656"/>
                  <a:gd name="connsiteY48" fmla="*/ 71266 h 311378"/>
                  <a:gd name="connsiteX49" fmla="*/ 311672 w 453656"/>
                  <a:gd name="connsiteY49" fmla="*/ 61398 h 311378"/>
                  <a:gd name="connsiteX50" fmla="*/ 337986 w 453656"/>
                  <a:gd name="connsiteY50" fmla="*/ 41663 h 311378"/>
                  <a:gd name="connsiteX51" fmla="*/ 347853 w 453656"/>
                  <a:gd name="connsiteY51" fmla="*/ 35085 h 311378"/>
                  <a:gd name="connsiteX52" fmla="*/ 403770 w 453656"/>
                  <a:gd name="connsiteY52" fmla="*/ 25217 h 311378"/>
                  <a:gd name="connsiteX53" fmla="*/ 423505 w 453656"/>
                  <a:gd name="connsiteY53" fmla="*/ 18639 h 311378"/>
                  <a:gd name="connsiteX54" fmla="*/ 446529 w 453656"/>
                  <a:gd name="connsiteY54" fmla="*/ 12060 h 311378"/>
                  <a:gd name="connsiteX55" fmla="*/ 453108 w 453656"/>
                  <a:gd name="connsiteY55" fmla="*/ 8771 h 311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53656" h="311378">
                    <a:moveTo>
                      <a:pt x="453108" y="8771"/>
                    </a:moveTo>
                    <a:cubicBezTo>
                      <a:pt x="453656" y="17542"/>
                      <a:pt x="451677" y="46109"/>
                      <a:pt x="449819" y="64687"/>
                    </a:cubicBezTo>
                    <a:cubicBezTo>
                      <a:pt x="449474" y="68137"/>
                      <a:pt x="447482" y="71221"/>
                      <a:pt x="446529" y="74555"/>
                    </a:cubicBezTo>
                    <a:cubicBezTo>
                      <a:pt x="445287" y="78902"/>
                      <a:pt x="444539" y="83382"/>
                      <a:pt x="443240" y="87712"/>
                    </a:cubicBezTo>
                    <a:cubicBezTo>
                      <a:pt x="441248" y="94354"/>
                      <a:pt x="438855" y="100869"/>
                      <a:pt x="436662" y="107447"/>
                    </a:cubicBezTo>
                    <a:cubicBezTo>
                      <a:pt x="435566" y="110736"/>
                      <a:pt x="435825" y="114863"/>
                      <a:pt x="433373" y="117315"/>
                    </a:cubicBezTo>
                    <a:lnTo>
                      <a:pt x="426794" y="123893"/>
                    </a:lnTo>
                    <a:cubicBezTo>
                      <a:pt x="425698" y="127182"/>
                      <a:pt x="425671" y="131054"/>
                      <a:pt x="423505" y="133761"/>
                    </a:cubicBezTo>
                    <a:cubicBezTo>
                      <a:pt x="418868" y="139557"/>
                      <a:pt x="410269" y="141462"/>
                      <a:pt x="403770" y="143628"/>
                    </a:cubicBezTo>
                    <a:cubicBezTo>
                      <a:pt x="401577" y="145821"/>
                      <a:pt x="399965" y="148820"/>
                      <a:pt x="397191" y="150207"/>
                    </a:cubicBezTo>
                    <a:cubicBezTo>
                      <a:pt x="378798" y="159403"/>
                      <a:pt x="386035" y="145584"/>
                      <a:pt x="364299" y="160075"/>
                    </a:cubicBezTo>
                    <a:cubicBezTo>
                      <a:pt x="351547" y="168576"/>
                      <a:pt x="358182" y="165403"/>
                      <a:pt x="344564" y="169942"/>
                    </a:cubicBezTo>
                    <a:cubicBezTo>
                      <a:pt x="324113" y="190397"/>
                      <a:pt x="352876" y="164518"/>
                      <a:pt x="288647" y="179810"/>
                    </a:cubicBezTo>
                    <a:cubicBezTo>
                      <a:pt x="280956" y="181641"/>
                      <a:pt x="275490" y="188581"/>
                      <a:pt x="268912" y="192967"/>
                    </a:cubicBezTo>
                    <a:lnTo>
                      <a:pt x="259045" y="199545"/>
                    </a:lnTo>
                    <a:cubicBezTo>
                      <a:pt x="255756" y="201738"/>
                      <a:pt x="251972" y="203328"/>
                      <a:pt x="249177" y="206123"/>
                    </a:cubicBezTo>
                    <a:lnTo>
                      <a:pt x="236020" y="219280"/>
                    </a:lnTo>
                    <a:cubicBezTo>
                      <a:pt x="233827" y="221473"/>
                      <a:pt x="232384" y="224878"/>
                      <a:pt x="229442" y="225859"/>
                    </a:cubicBezTo>
                    <a:cubicBezTo>
                      <a:pt x="211188" y="231943"/>
                      <a:pt x="223014" y="228718"/>
                      <a:pt x="193260" y="232437"/>
                    </a:cubicBezTo>
                    <a:cubicBezTo>
                      <a:pt x="189971" y="233533"/>
                      <a:pt x="186366" y="233942"/>
                      <a:pt x="183393" y="235726"/>
                    </a:cubicBezTo>
                    <a:cubicBezTo>
                      <a:pt x="180734" y="237322"/>
                      <a:pt x="179588" y="240918"/>
                      <a:pt x="176814" y="242305"/>
                    </a:cubicBezTo>
                    <a:cubicBezTo>
                      <a:pt x="170611" y="245407"/>
                      <a:pt x="143308" y="248501"/>
                      <a:pt x="140633" y="248883"/>
                    </a:cubicBezTo>
                    <a:cubicBezTo>
                      <a:pt x="134055" y="253269"/>
                      <a:pt x="126489" y="256450"/>
                      <a:pt x="120898" y="262040"/>
                    </a:cubicBezTo>
                    <a:cubicBezTo>
                      <a:pt x="118705" y="264233"/>
                      <a:pt x="117093" y="267231"/>
                      <a:pt x="114319" y="268618"/>
                    </a:cubicBezTo>
                    <a:cubicBezTo>
                      <a:pt x="108117" y="271719"/>
                      <a:pt x="94584" y="275197"/>
                      <a:pt x="94584" y="275197"/>
                    </a:cubicBezTo>
                    <a:cubicBezTo>
                      <a:pt x="89699" y="282524"/>
                      <a:pt x="88123" y="286286"/>
                      <a:pt x="81427" y="291643"/>
                    </a:cubicBezTo>
                    <a:cubicBezTo>
                      <a:pt x="78340" y="294112"/>
                      <a:pt x="74647" y="295752"/>
                      <a:pt x="71560" y="298221"/>
                    </a:cubicBezTo>
                    <a:cubicBezTo>
                      <a:pt x="69138" y="300158"/>
                      <a:pt x="67640" y="303204"/>
                      <a:pt x="64981" y="304800"/>
                    </a:cubicBezTo>
                    <a:cubicBezTo>
                      <a:pt x="61610" y="306823"/>
                      <a:pt x="44415" y="310764"/>
                      <a:pt x="41957" y="311378"/>
                    </a:cubicBezTo>
                    <a:cubicBezTo>
                      <a:pt x="37571" y="310282"/>
                      <a:pt x="33213" y="309070"/>
                      <a:pt x="28800" y="308089"/>
                    </a:cubicBezTo>
                    <a:cubicBezTo>
                      <a:pt x="23343" y="306876"/>
                      <a:pt x="17493" y="307002"/>
                      <a:pt x="12354" y="304800"/>
                    </a:cubicBezTo>
                    <a:cubicBezTo>
                      <a:pt x="9503" y="303578"/>
                      <a:pt x="7968" y="300414"/>
                      <a:pt x="5775" y="298221"/>
                    </a:cubicBezTo>
                    <a:cubicBezTo>
                      <a:pt x="4679" y="294932"/>
                      <a:pt x="2486" y="291821"/>
                      <a:pt x="2486" y="288354"/>
                    </a:cubicBezTo>
                    <a:cubicBezTo>
                      <a:pt x="2486" y="260669"/>
                      <a:pt x="0" y="244791"/>
                      <a:pt x="18932" y="225859"/>
                    </a:cubicBezTo>
                    <a:cubicBezTo>
                      <a:pt x="22221" y="222570"/>
                      <a:pt x="24734" y="218250"/>
                      <a:pt x="28800" y="215991"/>
                    </a:cubicBezTo>
                    <a:cubicBezTo>
                      <a:pt x="34862" y="212624"/>
                      <a:pt x="42097" y="211988"/>
                      <a:pt x="48535" y="209413"/>
                    </a:cubicBezTo>
                    <a:cubicBezTo>
                      <a:pt x="54017" y="207220"/>
                      <a:pt x="59700" y="205475"/>
                      <a:pt x="64981" y="202834"/>
                    </a:cubicBezTo>
                    <a:cubicBezTo>
                      <a:pt x="87692" y="191478"/>
                      <a:pt x="60628" y="199811"/>
                      <a:pt x="88006" y="192967"/>
                    </a:cubicBezTo>
                    <a:cubicBezTo>
                      <a:pt x="96988" y="183984"/>
                      <a:pt x="94706" y="185646"/>
                      <a:pt x="107741" y="176521"/>
                    </a:cubicBezTo>
                    <a:cubicBezTo>
                      <a:pt x="114218" y="171987"/>
                      <a:pt x="121151" y="168108"/>
                      <a:pt x="127476" y="163364"/>
                    </a:cubicBezTo>
                    <a:cubicBezTo>
                      <a:pt x="143407" y="151416"/>
                      <a:pt x="135432" y="155229"/>
                      <a:pt x="150501" y="150207"/>
                    </a:cubicBezTo>
                    <a:cubicBezTo>
                      <a:pt x="153790" y="148014"/>
                      <a:pt x="156832" y="145396"/>
                      <a:pt x="160368" y="143628"/>
                    </a:cubicBezTo>
                    <a:cubicBezTo>
                      <a:pt x="206994" y="120314"/>
                      <a:pt x="155380" y="147989"/>
                      <a:pt x="186682" y="133761"/>
                    </a:cubicBezTo>
                    <a:cubicBezTo>
                      <a:pt x="195610" y="129703"/>
                      <a:pt x="204836" y="126044"/>
                      <a:pt x="212996" y="120604"/>
                    </a:cubicBezTo>
                    <a:cubicBezTo>
                      <a:pt x="216285" y="118411"/>
                      <a:pt x="219327" y="115794"/>
                      <a:pt x="222863" y="114026"/>
                    </a:cubicBezTo>
                    <a:cubicBezTo>
                      <a:pt x="227586" y="111664"/>
                      <a:pt x="241667" y="108502"/>
                      <a:pt x="245888" y="107447"/>
                    </a:cubicBezTo>
                    <a:cubicBezTo>
                      <a:pt x="281805" y="83502"/>
                      <a:pt x="226430" y="118821"/>
                      <a:pt x="268912" y="97580"/>
                    </a:cubicBezTo>
                    <a:cubicBezTo>
                      <a:pt x="275984" y="94044"/>
                      <a:pt x="281576" y="87959"/>
                      <a:pt x="288647" y="84423"/>
                    </a:cubicBezTo>
                    <a:cubicBezTo>
                      <a:pt x="304578" y="76457"/>
                      <a:pt x="298337" y="81311"/>
                      <a:pt x="308383" y="71266"/>
                    </a:cubicBezTo>
                    <a:cubicBezTo>
                      <a:pt x="309479" y="67977"/>
                      <a:pt x="309592" y="64172"/>
                      <a:pt x="311672" y="61398"/>
                    </a:cubicBezTo>
                    <a:cubicBezTo>
                      <a:pt x="324270" y="44600"/>
                      <a:pt x="323580" y="46464"/>
                      <a:pt x="337986" y="41663"/>
                    </a:cubicBezTo>
                    <a:cubicBezTo>
                      <a:pt x="341275" y="39470"/>
                      <a:pt x="344241" y="36690"/>
                      <a:pt x="347853" y="35085"/>
                    </a:cubicBezTo>
                    <a:cubicBezTo>
                      <a:pt x="369266" y="25568"/>
                      <a:pt x="377817" y="27576"/>
                      <a:pt x="403770" y="25217"/>
                    </a:cubicBezTo>
                    <a:cubicBezTo>
                      <a:pt x="410348" y="23024"/>
                      <a:pt x="416778" y="20321"/>
                      <a:pt x="423505" y="18639"/>
                    </a:cubicBezTo>
                    <a:cubicBezTo>
                      <a:pt x="427718" y="17586"/>
                      <a:pt x="441812" y="14418"/>
                      <a:pt x="446529" y="12060"/>
                    </a:cubicBezTo>
                    <a:cubicBezTo>
                      <a:pt x="447916" y="11367"/>
                      <a:pt x="452560" y="0"/>
                      <a:pt x="453108" y="8771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9" name="Полилиния 38"/>
              <p:cNvSpPr/>
              <p:nvPr/>
            </p:nvSpPr>
            <p:spPr>
              <a:xfrm>
                <a:off x="4078040" y="3454400"/>
                <a:ext cx="1533188" cy="917581"/>
              </a:xfrm>
              <a:custGeom>
                <a:avLst/>
                <a:gdLst>
                  <a:gd name="connsiteX0" fmla="*/ 1056111 w 1533046"/>
                  <a:gd name="connsiteY0" fmla="*/ 6285 h 917396"/>
                  <a:gd name="connsiteX1" fmla="*/ 1033086 w 1533046"/>
                  <a:gd name="connsiteY1" fmla="*/ 6285 h 917396"/>
                  <a:gd name="connsiteX2" fmla="*/ 1019929 w 1533046"/>
                  <a:gd name="connsiteY2" fmla="*/ 19442 h 917396"/>
                  <a:gd name="connsiteX3" fmla="*/ 1016640 w 1533046"/>
                  <a:gd name="connsiteY3" fmla="*/ 29310 h 917396"/>
                  <a:gd name="connsiteX4" fmla="*/ 1000194 w 1533046"/>
                  <a:gd name="connsiteY4" fmla="*/ 45756 h 917396"/>
                  <a:gd name="connsiteX5" fmla="*/ 996905 w 1533046"/>
                  <a:gd name="connsiteY5" fmla="*/ 55624 h 917396"/>
                  <a:gd name="connsiteX6" fmla="*/ 983748 w 1533046"/>
                  <a:gd name="connsiteY6" fmla="*/ 75359 h 917396"/>
                  <a:gd name="connsiteX7" fmla="*/ 980459 w 1533046"/>
                  <a:gd name="connsiteY7" fmla="*/ 85226 h 917396"/>
                  <a:gd name="connsiteX8" fmla="*/ 957434 w 1533046"/>
                  <a:gd name="connsiteY8" fmla="*/ 108251 h 917396"/>
                  <a:gd name="connsiteX9" fmla="*/ 947567 w 1533046"/>
                  <a:gd name="connsiteY9" fmla="*/ 118119 h 917396"/>
                  <a:gd name="connsiteX10" fmla="*/ 917964 w 1533046"/>
                  <a:gd name="connsiteY10" fmla="*/ 134565 h 917396"/>
                  <a:gd name="connsiteX11" fmla="*/ 911385 w 1533046"/>
                  <a:gd name="connsiteY11" fmla="*/ 141143 h 917396"/>
                  <a:gd name="connsiteX12" fmla="*/ 901518 w 1533046"/>
                  <a:gd name="connsiteY12" fmla="*/ 147721 h 917396"/>
                  <a:gd name="connsiteX13" fmla="*/ 881783 w 1533046"/>
                  <a:gd name="connsiteY13" fmla="*/ 164167 h 917396"/>
                  <a:gd name="connsiteX14" fmla="*/ 871915 w 1533046"/>
                  <a:gd name="connsiteY14" fmla="*/ 167457 h 917396"/>
                  <a:gd name="connsiteX15" fmla="*/ 852180 w 1533046"/>
                  <a:gd name="connsiteY15" fmla="*/ 180614 h 917396"/>
                  <a:gd name="connsiteX16" fmla="*/ 832444 w 1533046"/>
                  <a:gd name="connsiteY16" fmla="*/ 197060 h 917396"/>
                  <a:gd name="connsiteX17" fmla="*/ 819288 w 1533046"/>
                  <a:gd name="connsiteY17" fmla="*/ 203638 h 917396"/>
                  <a:gd name="connsiteX18" fmla="*/ 812709 w 1533046"/>
                  <a:gd name="connsiteY18" fmla="*/ 210216 h 917396"/>
                  <a:gd name="connsiteX19" fmla="*/ 786396 w 1533046"/>
                  <a:gd name="connsiteY19" fmla="*/ 223373 h 917396"/>
                  <a:gd name="connsiteX20" fmla="*/ 763371 w 1533046"/>
                  <a:gd name="connsiteY20" fmla="*/ 236530 h 917396"/>
                  <a:gd name="connsiteX21" fmla="*/ 743636 w 1533046"/>
                  <a:gd name="connsiteY21" fmla="*/ 249687 h 917396"/>
                  <a:gd name="connsiteX22" fmla="*/ 730479 w 1533046"/>
                  <a:gd name="connsiteY22" fmla="*/ 259555 h 917396"/>
                  <a:gd name="connsiteX23" fmla="*/ 707455 w 1533046"/>
                  <a:gd name="connsiteY23" fmla="*/ 266133 h 917396"/>
                  <a:gd name="connsiteX24" fmla="*/ 691009 w 1533046"/>
                  <a:gd name="connsiteY24" fmla="*/ 272711 h 917396"/>
                  <a:gd name="connsiteX25" fmla="*/ 674562 w 1533046"/>
                  <a:gd name="connsiteY25" fmla="*/ 276001 h 917396"/>
                  <a:gd name="connsiteX26" fmla="*/ 661406 w 1533046"/>
                  <a:gd name="connsiteY26" fmla="*/ 279290 h 917396"/>
                  <a:gd name="connsiteX27" fmla="*/ 621935 w 1533046"/>
                  <a:gd name="connsiteY27" fmla="*/ 289157 h 917396"/>
                  <a:gd name="connsiteX28" fmla="*/ 615357 w 1533046"/>
                  <a:gd name="connsiteY28" fmla="*/ 295736 h 917396"/>
                  <a:gd name="connsiteX29" fmla="*/ 579175 w 1533046"/>
                  <a:gd name="connsiteY29" fmla="*/ 308893 h 917396"/>
                  <a:gd name="connsiteX30" fmla="*/ 569308 w 1533046"/>
                  <a:gd name="connsiteY30" fmla="*/ 312182 h 917396"/>
                  <a:gd name="connsiteX31" fmla="*/ 559440 w 1533046"/>
                  <a:gd name="connsiteY31" fmla="*/ 322050 h 917396"/>
                  <a:gd name="connsiteX32" fmla="*/ 546283 w 1533046"/>
                  <a:gd name="connsiteY32" fmla="*/ 328628 h 917396"/>
                  <a:gd name="connsiteX33" fmla="*/ 536416 w 1533046"/>
                  <a:gd name="connsiteY33" fmla="*/ 335206 h 917396"/>
                  <a:gd name="connsiteX34" fmla="*/ 523259 w 1533046"/>
                  <a:gd name="connsiteY34" fmla="*/ 345074 h 917396"/>
                  <a:gd name="connsiteX35" fmla="*/ 516680 w 1533046"/>
                  <a:gd name="connsiteY35" fmla="*/ 354942 h 917396"/>
                  <a:gd name="connsiteX36" fmla="*/ 506813 w 1533046"/>
                  <a:gd name="connsiteY36" fmla="*/ 358231 h 917396"/>
                  <a:gd name="connsiteX37" fmla="*/ 496945 w 1533046"/>
                  <a:gd name="connsiteY37" fmla="*/ 368098 h 917396"/>
                  <a:gd name="connsiteX38" fmla="*/ 490367 w 1533046"/>
                  <a:gd name="connsiteY38" fmla="*/ 377966 h 917396"/>
                  <a:gd name="connsiteX39" fmla="*/ 473921 w 1533046"/>
                  <a:gd name="connsiteY39" fmla="*/ 394412 h 917396"/>
                  <a:gd name="connsiteX40" fmla="*/ 460764 w 1533046"/>
                  <a:gd name="connsiteY40" fmla="*/ 414147 h 917396"/>
                  <a:gd name="connsiteX41" fmla="*/ 447607 w 1533046"/>
                  <a:gd name="connsiteY41" fmla="*/ 443750 h 917396"/>
                  <a:gd name="connsiteX42" fmla="*/ 434450 w 1533046"/>
                  <a:gd name="connsiteY42" fmla="*/ 456907 h 917396"/>
                  <a:gd name="connsiteX43" fmla="*/ 424583 w 1533046"/>
                  <a:gd name="connsiteY43" fmla="*/ 466775 h 917396"/>
                  <a:gd name="connsiteX44" fmla="*/ 404847 w 1533046"/>
                  <a:gd name="connsiteY44" fmla="*/ 479932 h 917396"/>
                  <a:gd name="connsiteX45" fmla="*/ 368666 w 1533046"/>
                  <a:gd name="connsiteY45" fmla="*/ 493088 h 917396"/>
                  <a:gd name="connsiteX46" fmla="*/ 355509 w 1533046"/>
                  <a:gd name="connsiteY46" fmla="*/ 499667 h 917396"/>
                  <a:gd name="connsiteX47" fmla="*/ 339063 w 1533046"/>
                  <a:gd name="connsiteY47" fmla="*/ 512824 h 917396"/>
                  <a:gd name="connsiteX48" fmla="*/ 329196 w 1533046"/>
                  <a:gd name="connsiteY48" fmla="*/ 519402 h 917396"/>
                  <a:gd name="connsiteX49" fmla="*/ 309460 w 1533046"/>
                  <a:gd name="connsiteY49" fmla="*/ 535848 h 917396"/>
                  <a:gd name="connsiteX50" fmla="*/ 299593 w 1533046"/>
                  <a:gd name="connsiteY50" fmla="*/ 539137 h 917396"/>
                  <a:gd name="connsiteX51" fmla="*/ 283147 w 1533046"/>
                  <a:gd name="connsiteY51" fmla="*/ 552294 h 917396"/>
                  <a:gd name="connsiteX52" fmla="*/ 266701 w 1533046"/>
                  <a:gd name="connsiteY52" fmla="*/ 565451 h 917396"/>
                  <a:gd name="connsiteX53" fmla="*/ 253544 w 1533046"/>
                  <a:gd name="connsiteY53" fmla="*/ 581897 h 917396"/>
                  <a:gd name="connsiteX54" fmla="*/ 246965 w 1533046"/>
                  <a:gd name="connsiteY54" fmla="*/ 591765 h 917396"/>
                  <a:gd name="connsiteX55" fmla="*/ 237098 w 1533046"/>
                  <a:gd name="connsiteY55" fmla="*/ 604921 h 917396"/>
                  <a:gd name="connsiteX56" fmla="*/ 230519 w 1533046"/>
                  <a:gd name="connsiteY56" fmla="*/ 614789 h 917396"/>
                  <a:gd name="connsiteX57" fmla="*/ 214073 w 1533046"/>
                  <a:gd name="connsiteY57" fmla="*/ 631235 h 917396"/>
                  <a:gd name="connsiteX58" fmla="*/ 200916 w 1533046"/>
                  <a:gd name="connsiteY58" fmla="*/ 634524 h 917396"/>
                  <a:gd name="connsiteX59" fmla="*/ 168024 w 1533046"/>
                  <a:gd name="connsiteY59" fmla="*/ 664127 h 917396"/>
                  <a:gd name="connsiteX60" fmla="*/ 164735 w 1533046"/>
                  <a:gd name="connsiteY60" fmla="*/ 673995 h 917396"/>
                  <a:gd name="connsiteX61" fmla="*/ 148289 w 1533046"/>
                  <a:gd name="connsiteY61" fmla="*/ 693730 h 917396"/>
                  <a:gd name="connsiteX62" fmla="*/ 135132 w 1533046"/>
                  <a:gd name="connsiteY62" fmla="*/ 710176 h 917396"/>
                  <a:gd name="connsiteX63" fmla="*/ 128554 w 1533046"/>
                  <a:gd name="connsiteY63" fmla="*/ 723333 h 917396"/>
                  <a:gd name="connsiteX64" fmla="*/ 118686 w 1533046"/>
                  <a:gd name="connsiteY64" fmla="*/ 729911 h 917396"/>
                  <a:gd name="connsiteX65" fmla="*/ 102240 w 1533046"/>
                  <a:gd name="connsiteY65" fmla="*/ 739779 h 917396"/>
                  <a:gd name="connsiteX66" fmla="*/ 92373 w 1533046"/>
                  <a:gd name="connsiteY66" fmla="*/ 746357 h 917396"/>
                  <a:gd name="connsiteX67" fmla="*/ 66059 w 1533046"/>
                  <a:gd name="connsiteY67" fmla="*/ 766093 h 917396"/>
                  <a:gd name="connsiteX68" fmla="*/ 36456 w 1533046"/>
                  <a:gd name="connsiteY68" fmla="*/ 772671 h 917396"/>
                  <a:gd name="connsiteX69" fmla="*/ 23299 w 1533046"/>
                  <a:gd name="connsiteY69" fmla="*/ 798985 h 917396"/>
                  <a:gd name="connsiteX70" fmla="*/ 20010 w 1533046"/>
                  <a:gd name="connsiteY70" fmla="*/ 808852 h 917396"/>
                  <a:gd name="connsiteX71" fmla="*/ 6853 w 1533046"/>
                  <a:gd name="connsiteY71" fmla="*/ 812142 h 917396"/>
                  <a:gd name="connsiteX72" fmla="*/ 3564 w 1533046"/>
                  <a:gd name="connsiteY72" fmla="*/ 861480 h 917396"/>
                  <a:gd name="connsiteX73" fmla="*/ 275 w 1533046"/>
                  <a:gd name="connsiteY73" fmla="*/ 871347 h 917396"/>
                  <a:gd name="connsiteX74" fmla="*/ 3564 w 1533046"/>
                  <a:gd name="connsiteY74" fmla="*/ 900950 h 917396"/>
                  <a:gd name="connsiteX75" fmla="*/ 26588 w 1533046"/>
                  <a:gd name="connsiteY75" fmla="*/ 917396 h 917396"/>
                  <a:gd name="connsiteX76" fmla="*/ 102240 w 1533046"/>
                  <a:gd name="connsiteY76" fmla="*/ 914107 h 917396"/>
                  <a:gd name="connsiteX77" fmla="*/ 115397 w 1533046"/>
                  <a:gd name="connsiteY77" fmla="*/ 910818 h 917396"/>
                  <a:gd name="connsiteX78" fmla="*/ 148289 w 1533046"/>
                  <a:gd name="connsiteY78" fmla="*/ 904239 h 917396"/>
                  <a:gd name="connsiteX79" fmla="*/ 161446 w 1533046"/>
                  <a:gd name="connsiteY79" fmla="*/ 900950 h 917396"/>
                  <a:gd name="connsiteX80" fmla="*/ 181181 w 1533046"/>
                  <a:gd name="connsiteY80" fmla="*/ 897661 h 917396"/>
                  <a:gd name="connsiteX81" fmla="*/ 197627 w 1533046"/>
                  <a:gd name="connsiteY81" fmla="*/ 894372 h 917396"/>
                  <a:gd name="connsiteX82" fmla="*/ 207495 w 1533046"/>
                  <a:gd name="connsiteY82" fmla="*/ 887793 h 917396"/>
                  <a:gd name="connsiteX83" fmla="*/ 250255 w 1533046"/>
                  <a:gd name="connsiteY83" fmla="*/ 881215 h 917396"/>
                  <a:gd name="connsiteX84" fmla="*/ 260122 w 1533046"/>
                  <a:gd name="connsiteY84" fmla="*/ 877926 h 917396"/>
                  <a:gd name="connsiteX85" fmla="*/ 302882 w 1533046"/>
                  <a:gd name="connsiteY85" fmla="*/ 871347 h 917396"/>
                  <a:gd name="connsiteX86" fmla="*/ 345642 w 1533046"/>
                  <a:gd name="connsiteY86" fmla="*/ 858191 h 917396"/>
                  <a:gd name="connsiteX87" fmla="*/ 368666 w 1533046"/>
                  <a:gd name="connsiteY87" fmla="*/ 854901 h 917396"/>
                  <a:gd name="connsiteX88" fmla="*/ 394980 w 1533046"/>
                  <a:gd name="connsiteY88" fmla="*/ 848323 h 917396"/>
                  <a:gd name="connsiteX89" fmla="*/ 418004 w 1533046"/>
                  <a:gd name="connsiteY89" fmla="*/ 845034 h 917396"/>
                  <a:gd name="connsiteX90" fmla="*/ 444318 w 1533046"/>
                  <a:gd name="connsiteY90" fmla="*/ 838455 h 917396"/>
                  <a:gd name="connsiteX91" fmla="*/ 473921 w 1533046"/>
                  <a:gd name="connsiteY91" fmla="*/ 835166 h 917396"/>
                  <a:gd name="connsiteX92" fmla="*/ 490367 w 1533046"/>
                  <a:gd name="connsiteY92" fmla="*/ 831877 h 917396"/>
                  <a:gd name="connsiteX93" fmla="*/ 533127 w 1533046"/>
                  <a:gd name="connsiteY93" fmla="*/ 812142 h 917396"/>
                  <a:gd name="connsiteX94" fmla="*/ 552862 w 1533046"/>
                  <a:gd name="connsiteY94" fmla="*/ 798985 h 917396"/>
                  <a:gd name="connsiteX95" fmla="*/ 569308 w 1533046"/>
                  <a:gd name="connsiteY95" fmla="*/ 785828 h 917396"/>
                  <a:gd name="connsiteX96" fmla="*/ 589043 w 1533046"/>
                  <a:gd name="connsiteY96" fmla="*/ 766093 h 917396"/>
                  <a:gd name="connsiteX97" fmla="*/ 608778 w 1533046"/>
                  <a:gd name="connsiteY97" fmla="*/ 746357 h 917396"/>
                  <a:gd name="connsiteX98" fmla="*/ 621935 w 1533046"/>
                  <a:gd name="connsiteY98" fmla="*/ 729911 h 917396"/>
                  <a:gd name="connsiteX99" fmla="*/ 638381 w 1533046"/>
                  <a:gd name="connsiteY99" fmla="*/ 716755 h 917396"/>
                  <a:gd name="connsiteX100" fmla="*/ 651538 w 1533046"/>
                  <a:gd name="connsiteY100" fmla="*/ 700309 h 917396"/>
                  <a:gd name="connsiteX101" fmla="*/ 661406 w 1533046"/>
                  <a:gd name="connsiteY101" fmla="*/ 693730 h 917396"/>
                  <a:gd name="connsiteX102" fmla="*/ 671273 w 1533046"/>
                  <a:gd name="connsiteY102" fmla="*/ 683862 h 917396"/>
                  <a:gd name="connsiteX103" fmla="*/ 684430 w 1533046"/>
                  <a:gd name="connsiteY103" fmla="*/ 673995 h 917396"/>
                  <a:gd name="connsiteX104" fmla="*/ 694298 w 1533046"/>
                  <a:gd name="connsiteY104" fmla="*/ 664127 h 917396"/>
                  <a:gd name="connsiteX105" fmla="*/ 714033 w 1533046"/>
                  <a:gd name="connsiteY105" fmla="*/ 657549 h 917396"/>
                  <a:gd name="connsiteX106" fmla="*/ 753503 w 1533046"/>
                  <a:gd name="connsiteY106" fmla="*/ 624657 h 917396"/>
                  <a:gd name="connsiteX107" fmla="*/ 776528 w 1533046"/>
                  <a:gd name="connsiteY107" fmla="*/ 611500 h 917396"/>
                  <a:gd name="connsiteX108" fmla="*/ 792974 w 1533046"/>
                  <a:gd name="connsiteY108" fmla="*/ 595054 h 917396"/>
                  <a:gd name="connsiteX109" fmla="*/ 822577 w 1533046"/>
                  <a:gd name="connsiteY109" fmla="*/ 575319 h 917396"/>
                  <a:gd name="connsiteX110" fmla="*/ 848891 w 1533046"/>
                  <a:gd name="connsiteY110" fmla="*/ 555583 h 917396"/>
                  <a:gd name="connsiteX111" fmla="*/ 858758 w 1533046"/>
                  <a:gd name="connsiteY111" fmla="*/ 545716 h 917396"/>
                  <a:gd name="connsiteX112" fmla="*/ 875204 w 1533046"/>
                  <a:gd name="connsiteY112" fmla="*/ 532559 h 917396"/>
                  <a:gd name="connsiteX113" fmla="*/ 885072 w 1533046"/>
                  <a:gd name="connsiteY113" fmla="*/ 525980 h 917396"/>
                  <a:gd name="connsiteX114" fmla="*/ 901518 w 1533046"/>
                  <a:gd name="connsiteY114" fmla="*/ 509534 h 917396"/>
                  <a:gd name="connsiteX115" fmla="*/ 908096 w 1533046"/>
                  <a:gd name="connsiteY115" fmla="*/ 499667 h 917396"/>
                  <a:gd name="connsiteX116" fmla="*/ 921253 w 1533046"/>
                  <a:gd name="connsiteY116" fmla="*/ 486510 h 917396"/>
                  <a:gd name="connsiteX117" fmla="*/ 927832 w 1533046"/>
                  <a:gd name="connsiteY117" fmla="*/ 476642 h 917396"/>
                  <a:gd name="connsiteX118" fmla="*/ 937699 w 1533046"/>
                  <a:gd name="connsiteY118" fmla="*/ 463485 h 917396"/>
                  <a:gd name="connsiteX119" fmla="*/ 954145 w 1533046"/>
                  <a:gd name="connsiteY119" fmla="*/ 443750 h 917396"/>
                  <a:gd name="connsiteX120" fmla="*/ 964013 w 1533046"/>
                  <a:gd name="connsiteY120" fmla="*/ 427304 h 917396"/>
                  <a:gd name="connsiteX121" fmla="*/ 970591 w 1533046"/>
                  <a:gd name="connsiteY121" fmla="*/ 404280 h 917396"/>
                  <a:gd name="connsiteX122" fmla="*/ 993616 w 1533046"/>
                  <a:gd name="connsiteY122" fmla="*/ 377966 h 917396"/>
                  <a:gd name="connsiteX123" fmla="*/ 1006773 w 1533046"/>
                  <a:gd name="connsiteY123" fmla="*/ 371388 h 917396"/>
                  <a:gd name="connsiteX124" fmla="*/ 1026508 w 1533046"/>
                  <a:gd name="connsiteY124" fmla="*/ 361520 h 917396"/>
                  <a:gd name="connsiteX125" fmla="*/ 1082424 w 1533046"/>
                  <a:gd name="connsiteY125" fmla="*/ 368098 h 917396"/>
                  <a:gd name="connsiteX126" fmla="*/ 1102160 w 1533046"/>
                  <a:gd name="connsiteY126" fmla="*/ 374677 h 917396"/>
                  <a:gd name="connsiteX127" fmla="*/ 1112027 w 1533046"/>
                  <a:gd name="connsiteY127" fmla="*/ 384544 h 917396"/>
                  <a:gd name="connsiteX128" fmla="*/ 1121895 w 1533046"/>
                  <a:gd name="connsiteY128" fmla="*/ 387834 h 917396"/>
                  <a:gd name="connsiteX129" fmla="*/ 1135052 w 1533046"/>
                  <a:gd name="connsiteY129" fmla="*/ 394412 h 917396"/>
                  <a:gd name="connsiteX130" fmla="*/ 1154787 w 1533046"/>
                  <a:gd name="connsiteY130" fmla="*/ 400991 h 917396"/>
                  <a:gd name="connsiteX131" fmla="*/ 1164655 w 1533046"/>
                  <a:gd name="connsiteY131" fmla="*/ 407569 h 917396"/>
                  <a:gd name="connsiteX132" fmla="*/ 1207414 w 1533046"/>
                  <a:gd name="connsiteY132" fmla="*/ 417437 h 917396"/>
                  <a:gd name="connsiteX133" fmla="*/ 1230439 w 1533046"/>
                  <a:gd name="connsiteY133" fmla="*/ 424015 h 917396"/>
                  <a:gd name="connsiteX134" fmla="*/ 1279777 w 1533046"/>
                  <a:gd name="connsiteY134" fmla="*/ 427304 h 917396"/>
                  <a:gd name="connsiteX135" fmla="*/ 1296223 w 1533046"/>
                  <a:gd name="connsiteY135" fmla="*/ 430593 h 917396"/>
                  <a:gd name="connsiteX136" fmla="*/ 1302801 w 1533046"/>
                  <a:gd name="connsiteY136" fmla="*/ 437172 h 917396"/>
                  <a:gd name="connsiteX137" fmla="*/ 1322537 w 1533046"/>
                  <a:gd name="connsiteY137" fmla="*/ 447039 h 917396"/>
                  <a:gd name="connsiteX138" fmla="*/ 1332404 w 1533046"/>
                  <a:gd name="connsiteY138" fmla="*/ 463485 h 917396"/>
                  <a:gd name="connsiteX139" fmla="*/ 1338983 w 1533046"/>
                  <a:gd name="connsiteY139" fmla="*/ 470064 h 917396"/>
                  <a:gd name="connsiteX140" fmla="*/ 1352139 w 1533046"/>
                  <a:gd name="connsiteY140" fmla="*/ 479932 h 917396"/>
                  <a:gd name="connsiteX141" fmla="*/ 1362007 w 1533046"/>
                  <a:gd name="connsiteY141" fmla="*/ 483221 h 917396"/>
                  <a:gd name="connsiteX142" fmla="*/ 1427791 w 1533046"/>
                  <a:gd name="connsiteY142" fmla="*/ 486510 h 917396"/>
                  <a:gd name="connsiteX143" fmla="*/ 1437659 w 1533046"/>
                  <a:gd name="connsiteY143" fmla="*/ 489799 h 917396"/>
                  <a:gd name="connsiteX144" fmla="*/ 1477129 w 1533046"/>
                  <a:gd name="connsiteY144" fmla="*/ 496378 h 917396"/>
                  <a:gd name="connsiteX145" fmla="*/ 1506732 w 1533046"/>
                  <a:gd name="connsiteY145" fmla="*/ 499667 h 917396"/>
                  <a:gd name="connsiteX146" fmla="*/ 1513311 w 1533046"/>
                  <a:gd name="connsiteY146" fmla="*/ 493088 h 917396"/>
                  <a:gd name="connsiteX147" fmla="*/ 1533046 w 1533046"/>
                  <a:gd name="connsiteY147" fmla="*/ 486510 h 917396"/>
                  <a:gd name="connsiteX148" fmla="*/ 1529757 w 1533046"/>
                  <a:gd name="connsiteY148" fmla="*/ 453618 h 917396"/>
                  <a:gd name="connsiteX149" fmla="*/ 1510021 w 1533046"/>
                  <a:gd name="connsiteY149" fmla="*/ 427304 h 917396"/>
                  <a:gd name="connsiteX150" fmla="*/ 1486997 w 1533046"/>
                  <a:gd name="connsiteY150" fmla="*/ 400991 h 917396"/>
                  <a:gd name="connsiteX151" fmla="*/ 1477129 w 1533046"/>
                  <a:gd name="connsiteY151" fmla="*/ 397701 h 917396"/>
                  <a:gd name="connsiteX152" fmla="*/ 1473840 w 1533046"/>
                  <a:gd name="connsiteY152" fmla="*/ 387834 h 917396"/>
                  <a:gd name="connsiteX153" fmla="*/ 1463973 w 1533046"/>
                  <a:gd name="connsiteY153" fmla="*/ 384544 h 917396"/>
                  <a:gd name="connsiteX154" fmla="*/ 1450816 w 1533046"/>
                  <a:gd name="connsiteY154" fmla="*/ 374677 h 917396"/>
                  <a:gd name="connsiteX155" fmla="*/ 1440948 w 1533046"/>
                  <a:gd name="connsiteY155" fmla="*/ 368098 h 917396"/>
                  <a:gd name="connsiteX156" fmla="*/ 1431080 w 1533046"/>
                  <a:gd name="connsiteY156" fmla="*/ 358231 h 917396"/>
                  <a:gd name="connsiteX157" fmla="*/ 1411345 w 1533046"/>
                  <a:gd name="connsiteY157" fmla="*/ 345074 h 917396"/>
                  <a:gd name="connsiteX158" fmla="*/ 1401478 w 1533046"/>
                  <a:gd name="connsiteY158" fmla="*/ 338496 h 917396"/>
                  <a:gd name="connsiteX159" fmla="*/ 1385032 w 1533046"/>
                  <a:gd name="connsiteY159" fmla="*/ 322050 h 917396"/>
                  <a:gd name="connsiteX160" fmla="*/ 1365296 w 1533046"/>
                  <a:gd name="connsiteY160" fmla="*/ 308893 h 917396"/>
                  <a:gd name="connsiteX161" fmla="*/ 1342272 w 1533046"/>
                  <a:gd name="connsiteY161" fmla="*/ 292447 h 917396"/>
                  <a:gd name="connsiteX162" fmla="*/ 1325826 w 1533046"/>
                  <a:gd name="connsiteY162" fmla="*/ 272711 h 917396"/>
                  <a:gd name="connsiteX163" fmla="*/ 1319247 w 1533046"/>
                  <a:gd name="connsiteY163" fmla="*/ 259555 h 917396"/>
                  <a:gd name="connsiteX164" fmla="*/ 1312669 w 1533046"/>
                  <a:gd name="connsiteY164" fmla="*/ 252976 h 917396"/>
                  <a:gd name="connsiteX165" fmla="*/ 1299512 w 1533046"/>
                  <a:gd name="connsiteY165" fmla="*/ 233241 h 917396"/>
                  <a:gd name="connsiteX166" fmla="*/ 1260042 w 1533046"/>
                  <a:gd name="connsiteY166" fmla="*/ 193770 h 917396"/>
                  <a:gd name="connsiteX167" fmla="*/ 1253463 w 1533046"/>
                  <a:gd name="connsiteY167" fmla="*/ 187192 h 917396"/>
                  <a:gd name="connsiteX168" fmla="*/ 1246885 w 1533046"/>
                  <a:gd name="connsiteY168" fmla="*/ 177324 h 917396"/>
                  <a:gd name="connsiteX169" fmla="*/ 1227150 w 1533046"/>
                  <a:gd name="connsiteY169" fmla="*/ 164167 h 917396"/>
                  <a:gd name="connsiteX170" fmla="*/ 1220571 w 1533046"/>
                  <a:gd name="connsiteY170" fmla="*/ 157589 h 917396"/>
                  <a:gd name="connsiteX171" fmla="*/ 1204125 w 1533046"/>
                  <a:gd name="connsiteY171" fmla="*/ 147721 h 917396"/>
                  <a:gd name="connsiteX172" fmla="*/ 1194257 w 1533046"/>
                  <a:gd name="connsiteY172" fmla="*/ 137854 h 917396"/>
                  <a:gd name="connsiteX173" fmla="*/ 1184390 w 1533046"/>
                  <a:gd name="connsiteY173" fmla="*/ 131275 h 917396"/>
                  <a:gd name="connsiteX174" fmla="*/ 1171233 w 1533046"/>
                  <a:gd name="connsiteY174" fmla="*/ 118119 h 917396"/>
                  <a:gd name="connsiteX175" fmla="*/ 1161365 w 1533046"/>
                  <a:gd name="connsiteY175" fmla="*/ 114829 h 917396"/>
                  <a:gd name="connsiteX176" fmla="*/ 1135052 w 1533046"/>
                  <a:gd name="connsiteY176" fmla="*/ 95094 h 917396"/>
                  <a:gd name="connsiteX177" fmla="*/ 1118606 w 1533046"/>
                  <a:gd name="connsiteY177" fmla="*/ 81937 h 917396"/>
                  <a:gd name="connsiteX178" fmla="*/ 1115316 w 1533046"/>
                  <a:gd name="connsiteY178" fmla="*/ 72070 h 917396"/>
                  <a:gd name="connsiteX179" fmla="*/ 1098870 w 1533046"/>
                  <a:gd name="connsiteY179" fmla="*/ 55624 h 917396"/>
                  <a:gd name="connsiteX180" fmla="*/ 1089003 w 1533046"/>
                  <a:gd name="connsiteY180" fmla="*/ 29310 h 917396"/>
                  <a:gd name="connsiteX181" fmla="*/ 1075846 w 1533046"/>
                  <a:gd name="connsiteY181" fmla="*/ 16153 h 917396"/>
                  <a:gd name="connsiteX182" fmla="*/ 1056111 w 1533046"/>
                  <a:gd name="connsiteY182" fmla="*/ 6285 h 917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</a:cxnLst>
                <a:rect l="l" t="t" r="r" b="b"/>
                <a:pathLst>
                  <a:path w="1533046" h="917396">
                    <a:moveTo>
                      <a:pt x="1056111" y="6285"/>
                    </a:moveTo>
                    <a:cubicBezTo>
                      <a:pt x="1048984" y="4640"/>
                      <a:pt x="1043142" y="0"/>
                      <a:pt x="1033086" y="6285"/>
                    </a:cubicBezTo>
                    <a:cubicBezTo>
                      <a:pt x="1027826" y="9572"/>
                      <a:pt x="1019929" y="19442"/>
                      <a:pt x="1019929" y="19442"/>
                    </a:cubicBezTo>
                    <a:cubicBezTo>
                      <a:pt x="1018833" y="22731"/>
                      <a:pt x="1018720" y="26536"/>
                      <a:pt x="1016640" y="29310"/>
                    </a:cubicBezTo>
                    <a:cubicBezTo>
                      <a:pt x="1011988" y="35512"/>
                      <a:pt x="1000194" y="45756"/>
                      <a:pt x="1000194" y="45756"/>
                    </a:cubicBezTo>
                    <a:cubicBezTo>
                      <a:pt x="999098" y="49045"/>
                      <a:pt x="998589" y="52593"/>
                      <a:pt x="996905" y="55624"/>
                    </a:cubicBezTo>
                    <a:cubicBezTo>
                      <a:pt x="993065" y="62535"/>
                      <a:pt x="983748" y="75359"/>
                      <a:pt x="983748" y="75359"/>
                    </a:cubicBezTo>
                    <a:cubicBezTo>
                      <a:pt x="982652" y="78648"/>
                      <a:pt x="982539" y="82452"/>
                      <a:pt x="980459" y="85226"/>
                    </a:cubicBezTo>
                    <a:cubicBezTo>
                      <a:pt x="980442" y="85249"/>
                      <a:pt x="962047" y="103638"/>
                      <a:pt x="957434" y="108251"/>
                    </a:cubicBezTo>
                    <a:cubicBezTo>
                      <a:pt x="954145" y="111540"/>
                      <a:pt x="951728" y="116039"/>
                      <a:pt x="947567" y="118119"/>
                    </a:cubicBezTo>
                    <a:cubicBezTo>
                      <a:pt x="937135" y="123335"/>
                      <a:pt x="927606" y="127678"/>
                      <a:pt x="917964" y="134565"/>
                    </a:cubicBezTo>
                    <a:cubicBezTo>
                      <a:pt x="915440" y="136367"/>
                      <a:pt x="913807" y="139206"/>
                      <a:pt x="911385" y="141143"/>
                    </a:cubicBezTo>
                    <a:cubicBezTo>
                      <a:pt x="908298" y="143612"/>
                      <a:pt x="904605" y="145252"/>
                      <a:pt x="901518" y="147721"/>
                    </a:cubicBezTo>
                    <a:cubicBezTo>
                      <a:pt x="888826" y="157875"/>
                      <a:pt x="901374" y="152972"/>
                      <a:pt x="881783" y="164167"/>
                    </a:cubicBezTo>
                    <a:cubicBezTo>
                      <a:pt x="878773" y="165887"/>
                      <a:pt x="874946" y="165773"/>
                      <a:pt x="871915" y="167457"/>
                    </a:cubicBezTo>
                    <a:cubicBezTo>
                      <a:pt x="865004" y="171297"/>
                      <a:pt x="857771" y="175024"/>
                      <a:pt x="852180" y="180614"/>
                    </a:cubicBezTo>
                    <a:cubicBezTo>
                      <a:pt x="844674" y="188119"/>
                      <a:pt x="842867" y="190546"/>
                      <a:pt x="832444" y="197060"/>
                    </a:cubicBezTo>
                    <a:cubicBezTo>
                      <a:pt x="828286" y="199659"/>
                      <a:pt x="823368" y="200918"/>
                      <a:pt x="819288" y="203638"/>
                    </a:cubicBezTo>
                    <a:cubicBezTo>
                      <a:pt x="816708" y="205358"/>
                      <a:pt x="815368" y="208620"/>
                      <a:pt x="812709" y="210216"/>
                    </a:cubicBezTo>
                    <a:cubicBezTo>
                      <a:pt x="804300" y="215261"/>
                      <a:pt x="794555" y="217933"/>
                      <a:pt x="786396" y="223373"/>
                    </a:cubicBezTo>
                    <a:cubicBezTo>
                      <a:pt x="772448" y="232672"/>
                      <a:pt x="780064" y="228184"/>
                      <a:pt x="763371" y="236530"/>
                    </a:cubicBezTo>
                    <a:cubicBezTo>
                      <a:pt x="749968" y="249935"/>
                      <a:pt x="764876" y="236412"/>
                      <a:pt x="743636" y="249687"/>
                    </a:cubicBezTo>
                    <a:cubicBezTo>
                      <a:pt x="738987" y="252592"/>
                      <a:pt x="735239" y="256835"/>
                      <a:pt x="730479" y="259555"/>
                    </a:cubicBezTo>
                    <a:cubicBezTo>
                      <a:pt x="726046" y="262088"/>
                      <a:pt x="711298" y="264852"/>
                      <a:pt x="707455" y="266133"/>
                    </a:cubicBezTo>
                    <a:cubicBezTo>
                      <a:pt x="701854" y="268000"/>
                      <a:pt x="696664" y="271014"/>
                      <a:pt x="691009" y="272711"/>
                    </a:cubicBezTo>
                    <a:cubicBezTo>
                      <a:pt x="685654" y="274318"/>
                      <a:pt x="680020" y="274788"/>
                      <a:pt x="674562" y="276001"/>
                    </a:cubicBezTo>
                    <a:cubicBezTo>
                      <a:pt x="670149" y="276982"/>
                      <a:pt x="665736" y="277991"/>
                      <a:pt x="661406" y="279290"/>
                    </a:cubicBezTo>
                    <a:cubicBezTo>
                      <a:pt x="628830" y="289062"/>
                      <a:pt x="654774" y="283684"/>
                      <a:pt x="621935" y="289157"/>
                    </a:cubicBezTo>
                    <a:cubicBezTo>
                      <a:pt x="619742" y="291350"/>
                      <a:pt x="618050" y="294197"/>
                      <a:pt x="615357" y="295736"/>
                    </a:cubicBezTo>
                    <a:cubicBezTo>
                      <a:pt x="608953" y="299395"/>
                      <a:pt x="585155" y="306900"/>
                      <a:pt x="579175" y="308893"/>
                    </a:cubicBezTo>
                    <a:lnTo>
                      <a:pt x="569308" y="312182"/>
                    </a:lnTo>
                    <a:cubicBezTo>
                      <a:pt x="566019" y="315471"/>
                      <a:pt x="563225" y="319346"/>
                      <a:pt x="559440" y="322050"/>
                    </a:cubicBezTo>
                    <a:cubicBezTo>
                      <a:pt x="555450" y="324900"/>
                      <a:pt x="550540" y="326195"/>
                      <a:pt x="546283" y="328628"/>
                    </a:cubicBezTo>
                    <a:cubicBezTo>
                      <a:pt x="542851" y="330589"/>
                      <a:pt x="539633" y="332908"/>
                      <a:pt x="536416" y="335206"/>
                    </a:cubicBezTo>
                    <a:cubicBezTo>
                      <a:pt x="531955" y="338392"/>
                      <a:pt x="527135" y="341198"/>
                      <a:pt x="523259" y="345074"/>
                    </a:cubicBezTo>
                    <a:cubicBezTo>
                      <a:pt x="520464" y="347869"/>
                      <a:pt x="519767" y="352472"/>
                      <a:pt x="516680" y="354942"/>
                    </a:cubicBezTo>
                    <a:cubicBezTo>
                      <a:pt x="513973" y="357108"/>
                      <a:pt x="510102" y="357135"/>
                      <a:pt x="506813" y="358231"/>
                    </a:cubicBezTo>
                    <a:cubicBezTo>
                      <a:pt x="503524" y="361520"/>
                      <a:pt x="499923" y="364525"/>
                      <a:pt x="496945" y="368098"/>
                    </a:cubicBezTo>
                    <a:cubicBezTo>
                      <a:pt x="494414" y="371135"/>
                      <a:pt x="492970" y="374991"/>
                      <a:pt x="490367" y="377966"/>
                    </a:cubicBezTo>
                    <a:cubicBezTo>
                      <a:pt x="485262" y="383801"/>
                      <a:pt x="478222" y="387961"/>
                      <a:pt x="473921" y="394412"/>
                    </a:cubicBezTo>
                    <a:lnTo>
                      <a:pt x="460764" y="414147"/>
                    </a:lnTo>
                    <a:cubicBezTo>
                      <a:pt x="452935" y="437633"/>
                      <a:pt x="458032" y="428113"/>
                      <a:pt x="447607" y="443750"/>
                    </a:cubicBezTo>
                    <a:cubicBezTo>
                      <a:pt x="441342" y="462547"/>
                      <a:pt x="449487" y="446882"/>
                      <a:pt x="434450" y="456907"/>
                    </a:cubicBezTo>
                    <a:cubicBezTo>
                      <a:pt x="430580" y="459487"/>
                      <a:pt x="428255" y="463919"/>
                      <a:pt x="424583" y="466775"/>
                    </a:cubicBezTo>
                    <a:cubicBezTo>
                      <a:pt x="418342" y="471629"/>
                      <a:pt x="411788" y="476146"/>
                      <a:pt x="404847" y="479932"/>
                    </a:cubicBezTo>
                    <a:cubicBezTo>
                      <a:pt x="376061" y="495633"/>
                      <a:pt x="400934" y="476953"/>
                      <a:pt x="368666" y="493088"/>
                    </a:cubicBezTo>
                    <a:cubicBezTo>
                      <a:pt x="364280" y="495281"/>
                      <a:pt x="359766" y="497234"/>
                      <a:pt x="355509" y="499667"/>
                    </a:cubicBezTo>
                    <a:cubicBezTo>
                      <a:pt x="337793" y="509791"/>
                      <a:pt x="352571" y="502018"/>
                      <a:pt x="339063" y="512824"/>
                    </a:cubicBezTo>
                    <a:cubicBezTo>
                      <a:pt x="335976" y="515293"/>
                      <a:pt x="332233" y="516871"/>
                      <a:pt x="329196" y="519402"/>
                    </a:cubicBezTo>
                    <a:cubicBezTo>
                      <a:pt x="318283" y="528497"/>
                      <a:pt x="321712" y="529722"/>
                      <a:pt x="309460" y="535848"/>
                    </a:cubicBezTo>
                    <a:cubicBezTo>
                      <a:pt x="306359" y="537398"/>
                      <a:pt x="302882" y="538041"/>
                      <a:pt x="299593" y="539137"/>
                    </a:cubicBezTo>
                    <a:cubicBezTo>
                      <a:pt x="283707" y="555023"/>
                      <a:pt x="303894" y="535696"/>
                      <a:pt x="283147" y="552294"/>
                    </a:cubicBezTo>
                    <a:cubicBezTo>
                      <a:pt x="259714" y="571041"/>
                      <a:pt x="297068" y="545207"/>
                      <a:pt x="266701" y="565451"/>
                    </a:cubicBezTo>
                    <a:cubicBezTo>
                      <a:pt x="260296" y="584662"/>
                      <a:pt x="268422" y="567019"/>
                      <a:pt x="253544" y="581897"/>
                    </a:cubicBezTo>
                    <a:cubicBezTo>
                      <a:pt x="250749" y="584692"/>
                      <a:pt x="249263" y="588548"/>
                      <a:pt x="246965" y="591765"/>
                    </a:cubicBezTo>
                    <a:cubicBezTo>
                      <a:pt x="243779" y="596226"/>
                      <a:pt x="240284" y="600460"/>
                      <a:pt x="237098" y="604921"/>
                    </a:cubicBezTo>
                    <a:cubicBezTo>
                      <a:pt x="234800" y="608138"/>
                      <a:pt x="233122" y="611814"/>
                      <a:pt x="230519" y="614789"/>
                    </a:cubicBezTo>
                    <a:cubicBezTo>
                      <a:pt x="225414" y="620623"/>
                      <a:pt x="221594" y="629355"/>
                      <a:pt x="214073" y="631235"/>
                    </a:cubicBezTo>
                    <a:lnTo>
                      <a:pt x="200916" y="634524"/>
                    </a:lnTo>
                    <a:cubicBezTo>
                      <a:pt x="177305" y="658136"/>
                      <a:pt x="188624" y="648678"/>
                      <a:pt x="168024" y="664127"/>
                    </a:cubicBezTo>
                    <a:cubicBezTo>
                      <a:pt x="166928" y="667416"/>
                      <a:pt x="166455" y="670985"/>
                      <a:pt x="164735" y="673995"/>
                    </a:cubicBezTo>
                    <a:cubicBezTo>
                      <a:pt x="153535" y="693596"/>
                      <a:pt x="158446" y="681034"/>
                      <a:pt x="148289" y="693730"/>
                    </a:cubicBezTo>
                    <a:cubicBezTo>
                      <a:pt x="131692" y="714476"/>
                      <a:pt x="151017" y="694293"/>
                      <a:pt x="135132" y="710176"/>
                    </a:cubicBezTo>
                    <a:cubicBezTo>
                      <a:pt x="132939" y="714562"/>
                      <a:pt x="131693" y="719566"/>
                      <a:pt x="128554" y="723333"/>
                    </a:cubicBezTo>
                    <a:cubicBezTo>
                      <a:pt x="126023" y="726370"/>
                      <a:pt x="121773" y="727441"/>
                      <a:pt x="118686" y="729911"/>
                    </a:cubicBezTo>
                    <a:cubicBezTo>
                      <a:pt x="105784" y="740232"/>
                      <a:pt x="119379" y="734066"/>
                      <a:pt x="102240" y="739779"/>
                    </a:cubicBezTo>
                    <a:cubicBezTo>
                      <a:pt x="98951" y="741972"/>
                      <a:pt x="95460" y="743888"/>
                      <a:pt x="92373" y="746357"/>
                    </a:cubicBezTo>
                    <a:cubicBezTo>
                      <a:pt x="81242" y="755262"/>
                      <a:pt x="85728" y="759537"/>
                      <a:pt x="66059" y="766093"/>
                    </a:cubicBezTo>
                    <a:cubicBezTo>
                      <a:pt x="49864" y="771491"/>
                      <a:pt x="59611" y="768812"/>
                      <a:pt x="36456" y="772671"/>
                    </a:cubicBezTo>
                    <a:cubicBezTo>
                      <a:pt x="24975" y="784153"/>
                      <a:pt x="30858" y="776308"/>
                      <a:pt x="23299" y="798985"/>
                    </a:cubicBezTo>
                    <a:cubicBezTo>
                      <a:pt x="22203" y="802274"/>
                      <a:pt x="23373" y="808011"/>
                      <a:pt x="20010" y="808852"/>
                    </a:cubicBezTo>
                    <a:lnTo>
                      <a:pt x="6853" y="812142"/>
                    </a:lnTo>
                    <a:cubicBezTo>
                      <a:pt x="5757" y="828588"/>
                      <a:pt x="5384" y="845098"/>
                      <a:pt x="3564" y="861480"/>
                    </a:cubicBezTo>
                    <a:cubicBezTo>
                      <a:pt x="3181" y="864926"/>
                      <a:pt x="275" y="867880"/>
                      <a:pt x="275" y="871347"/>
                    </a:cubicBezTo>
                    <a:cubicBezTo>
                      <a:pt x="275" y="881275"/>
                      <a:pt x="0" y="891683"/>
                      <a:pt x="3564" y="900950"/>
                    </a:cubicBezTo>
                    <a:cubicBezTo>
                      <a:pt x="8155" y="912886"/>
                      <a:pt x="16996" y="914199"/>
                      <a:pt x="26588" y="917396"/>
                    </a:cubicBezTo>
                    <a:cubicBezTo>
                      <a:pt x="51805" y="916300"/>
                      <a:pt x="77068" y="915971"/>
                      <a:pt x="102240" y="914107"/>
                    </a:cubicBezTo>
                    <a:cubicBezTo>
                      <a:pt x="106748" y="913773"/>
                      <a:pt x="110977" y="911765"/>
                      <a:pt x="115397" y="910818"/>
                    </a:cubicBezTo>
                    <a:cubicBezTo>
                      <a:pt x="126330" y="908475"/>
                      <a:pt x="137442" y="906951"/>
                      <a:pt x="148289" y="904239"/>
                    </a:cubicBezTo>
                    <a:cubicBezTo>
                      <a:pt x="152675" y="903143"/>
                      <a:pt x="157013" y="901837"/>
                      <a:pt x="161446" y="900950"/>
                    </a:cubicBezTo>
                    <a:cubicBezTo>
                      <a:pt x="167986" y="899642"/>
                      <a:pt x="174619" y="898854"/>
                      <a:pt x="181181" y="897661"/>
                    </a:cubicBezTo>
                    <a:cubicBezTo>
                      <a:pt x="186681" y="896661"/>
                      <a:pt x="192145" y="895468"/>
                      <a:pt x="197627" y="894372"/>
                    </a:cubicBezTo>
                    <a:cubicBezTo>
                      <a:pt x="200916" y="892179"/>
                      <a:pt x="203793" y="889181"/>
                      <a:pt x="207495" y="887793"/>
                    </a:cubicBezTo>
                    <a:cubicBezTo>
                      <a:pt x="215028" y="884968"/>
                      <a:pt x="246191" y="881723"/>
                      <a:pt x="250255" y="881215"/>
                    </a:cubicBezTo>
                    <a:cubicBezTo>
                      <a:pt x="253544" y="880119"/>
                      <a:pt x="256738" y="878678"/>
                      <a:pt x="260122" y="877926"/>
                    </a:cubicBezTo>
                    <a:cubicBezTo>
                      <a:pt x="268327" y="876103"/>
                      <a:pt x="295549" y="872395"/>
                      <a:pt x="302882" y="871347"/>
                    </a:cubicBezTo>
                    <a:cubicBezTo>
                      <a:pt x="322494" y="863503"/>
                      <a:pt x="321607" y="862998"/>
                      <a:pt x="345642" y="858191"/>
                    </a:cubicBezTo>
                    <a:cubicBezTo>
                      <a:pt x="353244" y="856671"/>
                      <a:pt x="361064" y="856421"/>
                      <a:pt x="368666" y="854901"/>
                    </a:cubicBezTo>
                    <a:cubicBezTo>
                      <a:pt x="377532" y="853128"/>
                      <a:pt x="386114" y="850096"/>
                      <a:pt x="394980" y="848323"/>
                    </a:cubicBezTo>
                    <a:cubicBezTo>
                      <a:pt x="402582" y="846803"/>
                      <a:pt x="410402" y="846554"/>
                      <a:pt x="418004" y="845034"/>
                    </a:cubicBezTo>
                    <a:cubicBezTo>
                      <a:pt x="426870" y="843261"/>
                      <a:pt x="435414" y="840026"/>
                      <a:pt x="444318" y="838455"/>
                    </a:cubicBezTo>
                    <a:cubicBezTo>
                      <a:pt x="454095" y="836730"/>
                      <a:pt x="464092" y="836570"/>
                      <a:pt x="473921" y="835166"/>
                    </a:cubicBezTo>
                    <a:cubicBezTo>
                      <a:pt x="479455" y="834375"/>
                      <a:pt x="484885" y="832973"/>
                      <a:pt x="490367" y="831877"/>
                    </a:cubicBezTo>
                    <a:cubicBezTo>
                      <a:pt x="492137" y="831090"/>
                      <a:pt x="524984" y="817028"/>
                      <a:pt x="533127" y="812142"/>
                    </a:cubicBezTo>
                    <a:cubicBezTo>
                      <a:pt x="539907" y="808074"/>
                      <a:pt x="547272" y="804576"/>
                      <a:pt x="552862" y="798985"/>
                    </a:cubicBezTo>
                    <a:cubicBezTo>
                      <a:pt x="562235" y="789610"/>
                      <a:pt x="556860" y="794126"/>
                      <a:pt x="569308" y="785828"/>
                    </a:cubicBezTo>
                    <a:cubicBezTo>
                      <a:pt x="581869" y="766984"/>
                      <a:pt x="568643" y="784453"/>
                      <a:pt x="589043" y="766093"/>
                    </a:cubicBezTo>
                    <a:cubicBezTo>
                      <a:pt x="595958" y="759869"/>
                      <a:pt x="602199" y="752936"/>
                      <a:pt x="608778" y="746357"/>
                    </a:cubicBezTo>
                    <a:cubicBezTo>
                      <a:pt x="624673" y="730462"/>
                      <a:pt x="605325" y="750673"/>
                      <a:pt x="621935" y="729911"/>
                    </a:cubicBezTo>
                    <a:cubicBezTo>
                      <a:pt x="628992" y="721090"/>
                      <a:pt x="628887" y="724350"/>
                      <a:pt x="638381" y="716755"/>
                    </a:cubicBezTo>
                    <a:cubicBezTo>
                      <a:pt x="654659" y="703733"/>
                      <a:pt x="634440" y="717407"/>
                      <a:pt x="651538" y="700309"/>
                    </a:cubicBezTo>
                    <a:cubicBezTo>
                      <a:pt x="654333" y="697514"/>
                      <a:pt x="658369" y="696261"/>
                      <a:pt x="661406" y="693730"/>
                    </a:cubicBezTo>
                    <a:cubicBezTo>
                      <a:pt x="664979" y="690752"/>
                      <a:pt x="667741" y="686889"/>
                      <a:pt x="671273" y="683862"/>
                    </a:cubicBezTo>
                    <a:cubicBezTo>
                      <a:pt x="675435" y="680294"/>
                      <a:pt x="680268" y="677563"/>
                      <a:pt x="684430" y="673995"/>
                    </a:cubicBezTo>
                    <a:cubicBezTo>
                      <a:pt x="687962" y="670968"/>
                      <a:pt x="690232" y="666386"/>
                      <a:pt x="694298" y="664127"/>
                    </a:cubicBezTo>
                    <a:cubicBezTo>
                      <a:pt x="700360" y="660760"/>
                      <a:pt x="707455" y="659742"/>
                      <a:pt x="714033" y="657549"/>
                    </a:cubicBezTo>
                    <a:cubicBezTo>
                      <a:pt x="732325" y="639257"/>
                      <a:pt x="730038" y="639742"/>
                      <a:pt x="753503" y="624657"/>
                    </a:cubicBezTo>
                    <a:cubicBezTo>
                      <a:pt x="760939" y="619877"/>
                      <a:pt x="769456" y="616804"/>
                      <a:pt x="776528" y="611500"/>
                    </a:cubicBezTo>
                    <a:cubicBezTo>
                      <a:pt x="782730" y="606848"/>
                      <a:pt x="787211" y="600240"/>
                      <a:pt x="792974" y="595054"/>
                    </a:cubicBezTo>
                    <a:cubicBezTo>
                      <a:pt x="808181" y="581368"/>
                      <a:pt x="806680" y="583267"/>
                      <a:pt x="822577" y="575319"/>
                    </a:cubicBezTo>
                    <a:cubicBezTo>
                      <a:pt x="856944" y="540952"/>
                      <a:pt x="816159" y="578963"/>
                      <a:pt x="848891" y="555583"/>
                    </a:cubicBezTo>
                    <a:cubicBezTo>
                      <a:pt x="852676" y="552879"/>
                      <a:pt x="855258" y="548779"/>
                      <a:pt x="858758" y="545716"/>
                    </a:cubicBezTo>
                    <a:cubicBezTo>
                      <a:pt x="864041" y="541093"/>
                      <a:pt x="869588" y="536771"/>
                      <a:pt x="875204" y="532559"/>
                    </a:cubicBezTo>
                    <a:cubicBezTo>
                      <a:pt x="878367" y="530187"/>
                      <a:pt x="882097" y="528583"/>
                      <a:pt x="885072" y="525980"/>
                    </a:cubicBezTo>
                    <a:cubicBezTo>
                      <a:pt x="890906" y="520875"/>
                      <a:pt x="896413" y="515369"/>
                      <a:pt x="901518" y="509534"/>
                    </a:cubicBezTo>
                    <a:cubicBezTo>
                      <a:pt x="904121" y="506559"/>
                      <a:pt x="905523" y="502668"/>
                      <a:pt x="908096" y="499667"/>
                    </a:cubicBezTo>
                    <a:cubicBezTo>
                      <a:pt x="912132" y="494958"/>
                      <a:pt x="917217" y="491219"/>
                      <a:pt x="921253" y="486510"/>
                    </a:cubicBezTo>
                    <a:cubicBezTo>
                      <a:pt x="923826" y="483508"/>
                      <a:pt x="925534" y="479859"/>
                      <a:pt x="927832" y="476642"/>
                    </a:cubicBezTo>
                    <a:cubicBezTo>
                      <a:pt x="931018" y="472181"/>
                      <a:pt x="934794" y="468134"/>
                      <a:pt x="937699" y="463485"/>
                    </a:cubicBezTo>
                    <a:cubicBezTo>
                      <a:pt x="949622" y="444409"/>
                      <a:pt x="937316" y="454971"/>
                      <a:pt x="954145" y="443750"/>
                    </a:cubicBezTo>
                    <a:cubicBezTo>
                      <a:pt x="963461" y="415801"/>
                      <a:pt x="950468" y="449878"/>
                      <a:pt x="964013" y="427304"/>
                    </a:cubicBezTo>
                    <a:cubicBezTo>
                      <a:pt x="967214" y="421970"/>
                      <a:pt x="968441" y="409298"/>
                      <a:pt x="970591" y="404280"/>
                    </a:cubicBezTo>
                    <a:cubicBezTo>
                      <a:pt x="973849" y="396678"/>
                      <a:pt x="989321" y="380113"/>
                      <a:pt x="993616" y="377966"/>
                    </a:cubicBezTo>
                    <a:cubicBezTo>
                      <a:pt x="998002" y="375773"/>
                      <a:pt x="1002516" y="373821"/>
                      <a:pt x="1006773" y="371388"/>
                    </a:cubicBezTo>
                    <a:cubicBezTo>
                      <a:pt x="1024629" y="361184"/>
                      <a:pt x="1008413" y="367551"/>
                      <a:pt x="1026508" y="361520"/>
                    </a:cubicBezTo>
                    <a:cubicBezTo>
                      <a:pt x="1054616" y="363682"/>
                      <a:pt x="1061458" y="361808"/>
                      <a:pt x="1082424" y="368098"/>
                    </a:cubicBezTo>
                    <a:cubicBezTo>
                      <a:pt x="1089066" y="370091"/>
                      <a:pt x="1102160" y="374677"/>
                      <a:pt x="1102160" y="374677"/>
                    </a:cubicBezTo>
                    <a:cubicBezTo>
                      <a:pt x="1105449" y="377966"/>
                      <a:pt x="1108157" y="381964"/>
                      <a:pt x="1112027" y="384544"/>
                    </a:cubicBezTo>
                    <a:cubicBezTo>
                      <a:pt x="1114912" y="386467"/>
                      <a:pt x="1118708" y="386468"/>
                      <a:pt x="1121895" y="387834"/>
                    </a:cubicBezTo>
                    <a:cubicBezTo>
                      <a:pt x="1126402" y="389766"/>
                      <a:pt x="1130499" y="392591"/>
                      <a:pt x="1135052" y="394412"/>
                    </a:cubicBezTo>
                    <a:cubicBezTo>
                      <a:pt x="1141490" y="396987"/>
                      <a:pt x="1148450" y="398175"/>
                      <a:pt x="1154787" y="400991"/>
                    </a:cubicBezTo>
                    <a:cubicBezTo>
                      <a:pt x="1158399" y="402597"/>
                      <a:pt x="1160940" y="406218"/>
                      <a:pt x="1164655" y="407569"/>
                    </a:cubicBezTo>
                    <a:cubicBezTo>
                      <a:pt x="1182653" y="414113"/>
                      <a:pt x="1190598" y="413233"/>
                      <a:pt x="1207414" y="417437"/>
                    </a:cubicBezTo>
                    <a:cubicBezTo>
                      <a:pt x="1217047" y="419845"/>
                      <a:pt x="1219816" y="422897"/>
                      <a:pt x="1230439" y="424015"/>
                    </a:cubicBezTo>
                    <a:cubicBezTo>
                      <a:pt x="1246831" y="425740"/>
                      <a:pt x="1263331" y="426208"/>
                      <a:pt x="1279777" y="427304"/>
                    </a:cubicBezTo>
                    <a:cubicBezTo>
                      <a:pt x="1285259" y="428400"/>
                      <a:pt x="1291085" y="428391"/>
                      <a:pt x="1296223" y="430593"/>
                    </a:cubicBezTo>
                    <a:cubicBezTo>
                      <a:pt x="1299073" y="431815"/>
                      <a:pt x="1300379" y="435235"/>
                      <a:pt x="1302801" y="437172"/>
                    </a:cubicBezTo>
                    <a:cubicBezTo>
                      <a:pt x="1311908" y="444458"/>
                      <a:pt x="1312116" y="443566"/>
                      <a:pt x="1322537" y="447039"/>
                    </a:cubicBezTo>
                    <a:cubicBezTo>
                      <a:pt x="1339208" y="463712"/>
                      <a:pt x="1319592" y="442132"/>
                      <a:pt x="1332404" y="463485"/>
                    </a:cubicBezTo>
                    <a:cubicBezTo>
                      <a:pt x="1334000" y="466144"/>
                      <a:pt x="1336601" y="468078"/>
                      <a:pt x="1338983" y="470064"/>
                    </a:cubicBezTo>
                    <a:cubicBezTo>
                      <a:pt x="1343194" y="473574"/>
                      <a:pt x="1347379" y="477212"/>
                      <a:pt x="1352139" y="479932"/>
                    </a:cubicBezTo>
                    <a:cubicBezTo>
                      <a:pt x="1355149" y="481652"/>
                      <a:pt x="1358553" y="482921"/>
                      <a:pt x="1362007" y="483221"/>
                    </a:cubicBezTo>
                    <a:cubicBezTo>
                      <a:pt x="1383880" y="485123"/>
                      <a:pt x="1405863" y="485414"/>
                      <a:pt x="1427791" y="486510"/>
                    </a:cubicBezTo>
                    <a:cubicBezTo>
                      <a:pt x="1431080" y="487606"/>
                      <a:pt x="1434259" y="489119"/>
                      <a:pt x="1437659" y="489799"/>
                    </a:cubicBezTo>
                    <a:cubicBezTo>
                      <a:pt x="1450738" y="492415"/>
                      <a:pt x="1477129" y="496378"/>
                      <a:pt x="1477129" y="496378"/>
                    </a:cubicBezTo>
                    <a:cubicBezTo>
                      <a:pt x="1487699" y="506946"/>
                      <a:pt x="1484366" y="507122"/>
                      <a:pt x="1506732" y="499667"/>
                    </a:cubicBezTo>
                    <a:cubicBezTo>
                      <a:pt x="1509674" y="498686"/>
                      <a:pt x="1510537" y="494475"/>
                      <a:pt x="1513311" y="493088"/>
                    </a:cubicBezTo>
                    <a:cubicBezTo>
                      <a:pt x="1519513" y="489987"/>
                      <a:pt x="1533046" y="486510"/>
                      <a:pt x="1533046" y="486510"/>
                    </a:cubicBezTo>
                    <a:cubicBezTo>
                      <a:pt x="1531950" y="475546"/>
                      <a:pt x="1532066" y="464392"/>
                      <a:pt x="1529757" y="453618"/>
                    </a:cubicBezTo>
                    <a:cubicBezTo>
                      <a:pt x="1526905" y="440307"/>
                      <a:pt x="1518423" y="437106"/>
                      <a:pt x="1510021" y="427304"/>
                    </a:cubicBezTo>
                    <a:cubicBezTo>
                      <a:pt x="1502639" y="418692"/>
                      <a:pt x="1499381" y="405120"/>
                      <a:pt x="1486997" y="400991"/>
                    </a:cubicBezTo>
                    <a:lnTo>
                      <a:pt x="1477129" y="397701"/>
                    </a:lnTo>
                    <a:cubicBezTo>
                      <a:pt x="1476033" y="394412"/>
                      <a:pt x="1476291" y="390286"/>
                      <a:pt x="1473840" y="387834"/>
                    </a:cubicBezTo>
                    <a:cubicBezTo>
                      <a:pt x="1471389" y="385382"/>
                      <a:pt x="1466983" y="386264"/>
                      <a:pt x="1463973" y="384544"/>
                    </a:cubicBezTo>
                    <a:cubicBezTo>
                      <a:pt x="1459213" y="381824"/>
                      <a:pt x="1455277" y="377863"/>
                      <a:pt x="1450816" y="374677"/>
                    </a:cubicBezTo>
                    <a:cubicBezTo>
                      <a:pt x="1447599" y="372379"/>
                      <a:pt x="1443985" y="370629"/>
                      <a:pt x="1440948" y="368098"/>
                    </a:cubicBezTo>
                    <a:cubicBezTo>
                      <a:pt x="1437374" y="365120"/>
                      <a:pt x="1434752" y="361087"/>
                      <a:pt x="1431080" y="358231"/>
                    </a:cubicBezTo>
                    <a:cubicBezTo>
                      <a:pt x="1424839" y="353377"/>
                      <a:pt x="1417923" y="349460"/>
                      <a:pt x="1411345" y="345074"/>
                    </a:cubicBezTo>
                    <a:cubicBezTo>
                      <a:pt x="1408056" y="342881"/>
                      <a:pt x="1404273" y="341291"/>
                      <a:pt x="1401478" y="338496"/>
                    </a:cubicBezTo>
                    <a:cubicBezTo>
                      <a:pt x="1395996" y="333014"/>
                      <a:pt x="1391483" y="326350"/>
                      <a:pt x="1385032" y="322050"/>
                    </a:cubicBezTo>
                    <a:cubicBezTo>
                      <a:pt x="1378453" y="317664"/>
                      <a:pt x="1370886" y="314484"/>
                      <a:pt x="1365296" y="308893"/>
                    </a:cubicBezTo>
                    <a:cubicBezTo>
                      <a:pt x="1351962" y="295558"/>
                      <a:pt x="1359590" y="301105"/>
                      <a:pt x="1342272" y="292447"/>
                    </a:cubicBezTo>
                    <a:cubicBezTo>
                      <a:pt x="1334764" y="284939"/>
                      <a:pt x="1332344" y="283139"/>
                      <a:pt x="1325826" y="272711"/>
                    </a:cubicBezTo>
                    <a:cubicBezTo>
                      <a:pt x="1323227" y="268553"/>
                      <a:pt x="1321967" y="263635"/>
                      <a:pt x="1319247" y="259555"/>
                    </a:cubicBezTo>
                    <a:cubicBezTo>
                      <a:pt x="1317527" y="256975"/>
                      <a:pt x="1314530" y="255457"/>
                      <a:pt x="1312669" y="252976"/>
                    </a:cubicBezTo>
                    <a:cubicBezTo>
                      <a:pt x="1307925" y="246651"/>
                      <a:pt x="1305103" y="238832"/>
                      <a:pt x="1299512" y="233241"/>
                    </a:cubicBezTo>
                    <a:lnTo>
                      <a:pt x="1260042" y="193770"/>
                    </a:lnTo>
                    <a:cubicBezTo>
                      <a:pt x="1257849" y="191577"/>
                      <a:pt x="1255183" y="189772"/>
                      <a:pt x="1253463" y="187192"/>
                    </a:cubicBezTo>
                    <a:cubicBezTo>
                      <a:pt x="1251270" y="183903"/>
                      <a:pt x="1249860" y="179927"/>
                      <a:pt x="1246885" y="177324"/>
                    </a:cubicBezTo>
                    <a:cubicBezTo>
                      <a:pt x="1240935" y="172118"/>
                      <a:pt x="1232741" y="169757"/>
                      <a:pt x="1227150" y="164167"/>
                    </a:cubicBezTo>
                    <a:cubicBezTo>
                      <a:pt x="1224957" y="161974"/>
                      <a:pt x="1223095" y="159391"/>
                      <a:pt x="1220571" y="157589"/>
                    </a:cubicBezTo>
                    <a:cubicBezTo>
                      <a:pt x="1215369" y="153873"/>
                      <a:pt x="1209240" y="151557"/>
                      <a:pt x="1204125" y="147721"/>
                    </a:cubicBezTo>
                    <a:cubicBezTo>
                      <a:pt x="1200404" y="144930"/>
                      <a:pt x="1197830" y="140832"/>
                      <a:pt x="1194257" y="137854"/>
                    </a:cubicBezTo>
                    <a:cubicBezTo>
                      <a:pt x="1191220" y="135323"/>
                      <a:pt x="1187391" y="133848"/>
                      <a:pt x="1184390" y="131275"/>
                    </a:cubicBezTo>
                    <a:cubicBezTo>
                      <a:pt x="1179681" y="127239"/>
                      <a:pt x="1176280" y="121724"/>
                      <a:pt x="1171233" y="118119"/>
                    </a:cubicBezTo>
                    <a:cubicBezTo>
                      <a:pt x="1168411" y="116104"/>
                      <a:pt x="1164396" y="116513"/>
                      <a:pt x="1161365" y="114829"/>
                    </a:cubicBezTo>
                    <a:cubicBezTo>
                      <a:pt x="1123793" y="93956"/>
                      <a:pt x="1153205" y="109616"/>
                      <a:pt x="1135052" y="95094"/>
                    </a:cubicBezTo>
                    <a:cubicBezTo>
                      <a:pt x="1114306" y="78497"/>
                      <a:pt x="1134489" y="97822"/>
                      <a:pt x="1118606" y="81937"/>
                    </a:cubicBezTo>
                    <a:cubicBezTo>
                      <a:pt x="1117509" y="78648"/>
                      <a:pt x="1117396" y="74844"/>
                      <a:pt x="1115316" y="72070"/>
                    </a:cubicBezTo>
                    <a:cubicBezTo>
                      <a:pt x="1110664" y="65868"/>
                      <a:pt x="1098870" y="55624"/>
                      <a:pt x="1098870" y="55624"/>
                    </a:cubicBezTo>
                    <a:cubicBezTo>
                      <a:pt x="1095996" y="41255"/>
                      <a:pt x="1097840" y="39620"/>
                      <a:pt x="1089003" y="29310"/>
                    </a:cubicBezTo>
                    <a:cubicBezTo>
                      <a:pt x="1084967" y="24601"/>
                      <a:pt x="1081730" y="18114"/>
                      <a:pt x="1075846" y="16153"/>
                    </a:cubicBezTo>
                    <a:cubicBezTo>
                      <a:pt x="1055071" y="9228"/>
                      <a:pt x="1063238" y="7930"/>
                      <a:pt x="1056111" y="628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40" name="Прямая соединительная линия 39"/>
              <p:cNvCxnSpPr/>
              <p:nvPr/>
            </p:nvCxnSpPr>
            <p:spPr>
              <a:xfrm rot="5400000" flipH="1" flipV="1">
                <a:off x="3715295" y="4142587"/>
                <a:ext cx="714380" cy="158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10800000" flipV="1">
                <a:off x="4428800" y="4572008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5071597" y="285749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>
                <a:off x="3000364" y="500063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 flipH="1" flipV="1">
                <a:off x="6107917" y="4179893"/>
                <a:ext cx="785818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 rot="5400000" flipH="1" flipV="1">
                <a:off x="2608249" y="4606933"/>
                <a:ext cx="785817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rot="10800000" flipV="1">
                <a:off x="4428800" y="3786190"/>
                <a:ext cx="2071233" cy="13573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rot="10800000" flipV="1">
                <a:off x="3000364" y="2857496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 flipH="1" flipV="1">
                <a:off x="5537353" y="3536157"/>
                <a:ext cx="641354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4928753" y="2571744"/>
                <a:ext cx="939594" cy="64294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 rot="10800000" flipV="1">
                <a:off x="4071692" y="3857628"/>
                <a:ext cx="1785545" cy="64294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3000364" y="4214818"/>
                <a:ext cx="1428436" cy="928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Полилиния 56"/>
              <p:cNvSpPr/>
              <p:nvPr/>
            </p:nvSpPr>
            <p:spPr>
              <a:xfrm>
                <a:off x="4414842" y="2709533"/>
                <a:ext cx="1293528" cy="782642"/>
              </a:xfrm>
              <a:custGeom>
                <a:avLst/>
                <a:gdLst>
                  <a:gd name="connsiteX0" fmla="*/ 704180 w 1294395"/>
                  <a:gd name="connsiteY0" fmla="*/ 16446 h 782832"/>
                  <a:gd name="connsiteX1" fmla="*/ 691023 w 1294395"/>
                  <a:gd name="connsiteY1" fmla="*/ 3289 h 782832"/>
                  <a:gd name="connsiteX2" fmla="*/ 681156 w 1294395"/>
                  <a:gd name="connsiteY2" fmla="*/ 0 h 782832"/>
                  <a:gd name="connsiteX3" fmla="*/ 651553 w 1294395"/>
                  <a:gd name="connsiteY3" fmla="*/ 3289 h 782832"/>
                  <a:gd name="connsiteX4" fmla="*/ 644975 w 1294395"/>
                  <a:gd name="connsiteY4" fmla="*/ 9868 h 782832"/>
                  <a:gd name="connsiteX5" fmla="*/ 635107 w 1294395"/>
                  <a:gd name="connsiteY5" fmla="*/ 13157 h 782832"/>
                  <a:gd name="connsiteX6" fmla="*/ 625239 w 1294395"/>
                  <a:gd name="connsiteY6" fmla="*/ 19736 h 782832"/>
                  <a:gd name="connsiteX7" fmla="*/ 608793 w 1294395"/>
                  <a:gd name="connsiteY7" fmla="*/ 36182 h 782832"/>
                  <a:gd name="connsiteX8" fmla="*/ 585769 w 1294395"/>
                  <a:gd name="connsiteY8" fmla="*/ 55917 h 782832"/>
                  <a:gd name="connsiteX9" fmla="*/ 579190 w 1294395"/>
                  <a:gd name="connsiteY9" fmla="*/ 62495 h 782832"/>
                  <a:gd name="connsiteX10" fmla="*/ 559455 w 1294395"/>
                  <a:gd name="connsiteY10" fmla="*/ 85520 h 782832"/>
                  <a:gd name="connsiteX11" fmla="*/ 549587 w 1294395"/>
                  <a:gd name="connsiteY11" fmla="*/ 88809 h 782832"/>
                  <a:gd name="connsiteX12" fmla="*/ 536431 w 1294395"/>
                  <a:gd name="connsiteY12" fmla="*/ 98677 h 782832"/>
                  <a:gd name="connsiteX13" fmla="*/ 526563 w 1294395"/>
                  <a:gd name="connsiteY13" fmla="*/ 105255 h 782832"/>
                  <a:gd name="connsiteX14" fmla="*/ 516695 w 1294395"/>
                  <a:gd name="connsiteY14" fmla="*/ 115123 h 782832"/>
                  <a:gd name="connsiteX15" fmla="*/ 503539 w 1294395"/>
                  <a:gd name="connsiteY15" fmla="*/ 124990 h 782832"/>
                  <a:gd name="connsiteX16" fmla="*/ 493671 w 1294395"/>
                  <a:gd name="connsiteY16" fmla="*/ 131569 h 782832"/>
                  <a:gd name="connsiteX17" fmla="*/ 477225 w 1294395"/>
                  <a:gd name="connsiteY17" fmla="*/ 148015 h 782832"/>
                  <a:gd name="connsiteX18" fmla="*/ 470646 w 1294395"/>
                  <a:gd name="connsiteY18" fmla="*/ 154593 h 782832"/>
                  <a:gd name="connsiteX19" fmla="*/ 464068 w 1294395"/>
                  <a:gd name="connsiteY19" fmla="*/ 164461 h 782832"/>
                  <a:gd name="connsiteX20" fmla="*/ 447622 w 1294395"/>
                  <a:gd name="connsiteY20" fmla="*/ 180907 h 782832"/>
                  <a:gd name="connsiteX21" fmla="*/ 434465 w 1294395"/>
                  <a:gd name="connsiteY21" fmla="*/ 200642 h 782832"/>
                  <a:gd name="connsiteX22" fmla="*/ 398284 w 1294395"/>
                  <a:gd name="connsiteY22" fmla="*/ 236823 h 782832"/>
                  <a:gd name="connsiteX23" fmla="*/ 381838 w 1294395"/>
                  <a:gd name="connsiteY23" fmla="*/ 253269 h 782832"/>
                  <a:gd name="connsiteX24" fmla="*/ 375259 w 1294395"/>
                  <a:gd name="connsiteY24" fmla="*/ 259848 h 782832"/>
                  <a:gd name="connsiteX25" fmla="*/ 365392 w 1294395"/>
                  <a:gd name="connsiteY25" fmla="*/ 263137 h 782832"/>
                  <a:gd name="connsiteX26" fmla="*/ 342367 w 1294395"/>
                  <a:gd name="connsiteY26" fmla="*/ 279583 h 782832"/>
                  <a:gd name="connsiteX27" fmla="*/ 335789 w 1294395"/>
                  <a:gd name="connsiteY27" fmla="*/ 289451 h 782832"/>
                  <a:gd name="connsiteX28" fmla="*/ 319343 w 1294395"/>
                  <a:gd name="connsiteY28" fmla="*/ 302607 h 782832"/>
                  <a:gd name="connsiteX29" fmla="*/ 309475 w 1294395"/>
                  <a:gd name="connsiteY29" fmla="*/ 305897 h 782832"/>
                  <a:gd name="connsiteX30" fmla="*/ 299608 w 1294395"/>
                  <a:gd name="connsiteY30" fmla="*/ 312475 h 782832"/>
                  <a:gd name="connsiteX31" fmla="*/ 293029 w 1294395"/>
                  <a:gd name="connsiteY31" fmla="*/ 319054 h 782832"/>
                  <a:gd name="connsiteX32" fmla="*/ 283162 w 1294395"/>
                  <a:gd name="connsiteY32" fmla="*/ 322343 h 782832"/>
                  <a:gd name="connsiteX33" fmla="*/ 276583 w 1294395"/>
                  <a:gd name="connsiteY33" fmla="*/ 328921 h 782832"/>
                  <a:gd name="connsiteX34" fmla="*/ 253559 w 1294395"/>
                  <a:gd name="connsiteY34" fmla="*/ 338789 h 782832"/>
                  <a:gd name="connsiteX35" fmla="*/ 237113 w 1294395"/>
                  <a:gd name="connsiteY35" fmla="*/ 355235 h 782832"/>
                  <a:gd name="connsiteX36" fmla="*/ 207510 w 1294395"/>
                  <a:gd name="connsiteY36" fmla="*/ 384838 h 782832"/>
                  <a:gd name="connsiteX37" fmla="*/ 200931 w 1294395"/>
                  <a:gd name="connsiteY37" fmla="*/ 391416 h 782832"/>
                  <a:gd name="connsiteX38" fmla="*/ 194353 w 1294395"/>
                  <a:gd name="connsiteY38" fmla="*/ 397995 h 782832"/>
                  <a:gd name="connsiteX39" fmla="*/ 174618 w 1294395"/>
                  <a:gd name="connsiteY39" fmla="*/ 411151 h 782832"/>
                  <a:gd name="connsiteX40" fmla="*/ 161461 w 1294395"/>
                  <a:gd name="connsiteY40" fmla="*/ 427597 h 782832"/>
                  <a:gd name="connsiteX41" fmla="*/ 145015 w 1294395"/>
                  <a:gd name="connsiteY41" fmla="*/ 444043 h 782832"/>
                  <a:gd name="connsiteX42" fmla="*/ 138436 w 1294395"/>
                  <a:gd name="connsiteY42" fmla="*/ 450622 h 782832"/>
                  <a:gd name="connsiteX43" fmla="*/ 128569 w 1294395"/>
                  <a:gd name="connsiteY43" fmla="*/ 460489 h 782832"/>
                  <a:gd name="connsiteX44" fmla="*/ 118701 w 1294395"/>
                  <a:gd name="connsiteY44" fmla="*/ 476936 h 782832"/>
                  <a:gd name="connsiteX45" fmla="*/ 115412 w 1294395"/>
                  <a:gd name="connsiteY45" fmla="*/ 486803 h 782832"/>
                  <a:gd name="connsiteX46" fmla="*/ 108833 w 1294395"/>
                  <a:gd name="connsiteY46" fmla="*/ 493382 h 782832"/>
                  <a:gd name="connsiteX47" fmla="*/ 89098 w 1294395"/>
                  <a:gd name="connsiteY47" fmla="*/ 503249 h 782832"/>
                  <a:gd name="connsiteX48" fmla="*/ 82520 w 1294395"/>
                  <a:gd name="connsiteY48" fmla="*/ 509828 h 782832"/>
                  <a:gd name="connsiteX49" fmla="*/ 79231 w 1294395"/>
                  <a:gd name="connsiteY49" fmla="*/ 519695 h 782832"/>
                  <a:gd name="connsiteX50" fmla="*/ 59495 w 1294395"/>
                  <a:gd name="connsiteY50" fmla="*/ 532852 h 782832"/>
                  <a:gd name="connsiteX51" fmla="*/ 52917 w 1294395"/>
                  <a:gd name="connsiteY51" fmla="*/ 539431 h 782832"/>
                  <a:gd name="connsiteX52" fmla="*/ 33182 w 1294395"/>
                  <a:gd name="connsiteY52" fmla="*/ 552587 h 782832"/>
                  <a:gd name="connsiteX53" fmla="*/ 16736 w 1294395"/>
                  <a:gd name="connsiteY53" fmla="*/ 562455 h 782832"/>
                  <a:gd name="connsiteX54" fmla="*/ 13446 w 1294395"/>
                  <a:gd name="connsiteY54" fmla="*/ 572323 h 782832"/>
                  <a:gd name="connsiteX55" fmla="*/ 6868 w 1294395"/>
                  <a:gd name="connsiteY55" fmla="*/ 605215 h 782832"/>
                  <a:gd name="connsiteX56" fmla="*/ 290 w 1294395"/>
                  <a:gd name="connsiteY56" fmla="*/ 615082 h 782832"/>
                  <a:gd name="connsiteX57" fmla="*/ 3579 w 1294395"/>
                  <a:gd name="connsiteY57" fmla="*/ 631528 h 782832"/>
                  <a:gd name="connsiteX58" fmla="*/ 16736 w 1294395"/>
                  <a:gd name="connsiteY58" fmla="*/ 634818 h 782832"/>
                  <a:gd name="connsiteX59" fmla="*/ 135147 w 1294395"/>
                  <a:gd name="connsiteY59" fmla="*/ 638107 h 782832"/>
                  <a:gd name="connsiteX60" fmla="*/ 145015 w 1294395"/>
                  <a:gd name="connsiteY60" fmla="*/ 644685 h 782832"/>
                  <a:gd name="connsiteX61" fmla="*/ 154882 w 1294395"/>
                  <a:gd name="connsiteY61" fmla="*/ 647974 h 782832"/>
                  <a:gd name="connsiteX62" fmla="*/ 164750 w 1294395"/>
                  <a:gd name="connsiteY62" fmla="*/ 657842 h 782832"/>
                  <a:gd name="connsiteX63" fmla="*/ 184485 w 1294395"/>
                  <a:gd name="connsiteY63" fmla="*/ 667710 h 782832"/>
                  <a:gd name="connsiteX64" fmla="*/ 191064 w 1294395"/>
                  <a:gd name="connsiteY64" fmla="*/ 674288 h 782832"/>
                  <a:gd name="connsiteX65" fmla="*/ 207510 w 1294395"/>
                  <a:gd name="connsiteY65" fmla="*/ 687445 h 782832"/>
                  <a:gd name="connsiteX66" fmla="*/ 214088 w 1294395"/>
                  <a:gd name="connsiteY66" fmla="*/ 697313 h 782832"/>
                  <a:gd name="connsiteX67" fmla="*/ 233823 w 1294395"/>
                  <a:gd name="connsiteY67" fmla="*/ 703891 h 782832"/>
                  <a:gd name="connsiteX68" fmla="*/ 270005 w 1294395"/>
                  <a:gd name="connsiteY68" fmla="*/ 720337 h 782832"/>
                  <a:gd name="connsiteX69" fmla="*/ 283162 w 1294395"/>
                  <a:gd name="connsiteY69" fmla="*/ 726915 h 782832"/>
                  <a:gd name="connsiteX70" fmla="*/ 309475 w 1294395"/>
                  <a:gd name="connsiteY70" fmla="*/ 736783 h 782832"/>
                  <a:gd name="connsiteX71" fmla="*/ 319343 w 1294395"/>
                  <a:gd name="connsiteY71" fmla="*/ 743361 h 782832"/>
                  <a:gd name="connsiteX72" fmla="*/ 339078 w 1294395"/>
                  <a:gd name="connsiteY72" fmla="*/ 746651 h 782832"/>
                  <a:gd name="connsiteX73" fmla="*/ 352235 w 1294395"/>
                  <a:gd name="connsiteY73" fmla="*/ 753229 h 782832"/>
                  <a:gd name="connsiteX74" fmla="*/ 385127 w 1294395"/>
                  <a:gd name="connsiteY74" fmla="*/ 766386 h 782832"/>
                  <a:gd name="connsiteX75" fmla="*/ 424598 w 1294395"/>
                  <a:gd name="connsiteY75" fmla="*/ 782832 h 782832"/>
                  <a:gd name="connsiteX76" fmla="*/ 483803 w 1294395"/>
                  <a:gd name="connsiteY76" fmla="*/ 779543 h 782832"/>
                  <a:gd name="connsiteX77" fmla="*/ 510117 w 1294395"/>
                  <a:gd name="connsiteY77" fmla="*/ 749940 h 782832"/>
                  <a:gd name="connsiteX78" fmla="*/ 519985 w 1294395"/>
                  <a:gd name="connsiteY78" fmla="*/ 746651 h 782832"/>
                  <a:gd name="connsiteX79" fmla="*/ 546298 w 1294395"/>
                  <a:gd name="connsiteY79" fmla="*/ 749940 h 782832"/>
                  <a:gd name="connsiteX80" fmla="*/ 562744 w 1294395"/>
                  <a:gd name="connsiteY80" fmla="*/ 753229 h 782832"/>
                  <a:gd name="connsiteX81" fmla="*/ 625239 w 1294395"/>
                  <a:gd name="connsiteY81" fmla="*/ 749940 h 782832"/>
                  <a:gd name="connsiteX82" fmla="*/ 694313 w 1294395"/>
                  <a:gd name="connsiteY82" fmla="*/ 743361 h 782832"/>
                  <a:gd name="connsiteX83" fmla="*/ 714048 w 1294395"/>
                  <a:gd name="connsiteY83" fmla="*/ 736783 h 782832"/>
                  <a:gd name="connsiteX84" fmla="*/ 746940 w 1294395"/>
                  <a:gd name="connsiteY84" fmla="*/ 726915 h 782832"/>
                  <a:gd name="connsiteX85" fmla="*/ 769964 w 1294395"/>
                  <a:gd name="connsiteY85" fmla="*/ 717048 h 782832"/>
                  <a:gd name="connsiteX86" fmla="*/ 776543 w 1294395"/>
                  <a:gd name="connsiteY86" fmla="*/ 710469 h 782832"/>
                  <a:gd name="connsiteX87" fmla="*/ 786410 w 1294395"/>
                  <a:gd name="connsiteY87" fmla="*/ 703891 h 782832"/>
                  <a:gd name="connsiteX88" fmla="*/ 799567 w 1294395"/>
                  <a:gd name="connsiteY88" fmla="*/ 690734 h 782832"/>
                  <a:gd name="connsiteX89" fmla="*/ 819303 w 1294395"/>
                  <a:gd name="connsiteY89" fmla="*/ 670999 h 782832"/>
                  <a:gd name="connsiteX90" fmla="*/ 825881 w 1294395"/>
                  <a:gd name="connsiteY90" fmla="*/ 664420 h 782832"/>
                  <a:gd name="connsiteX91" fmla="*/ 845616 w 1294395"/>
                  <a:gd name="connsiteY91" fmla="*/ 651264 h 782832"/>
                  <a:gd name="connsiteX92" fmla="*/ 868641 w 1294395"/>
                  <a:gd name="connsiteY92" fmla="*/ 628239 h 782832"/>
                  <a:gd name="connsiteX93" fmla="*/ 888376 w 1294395"/>
                  <a:gd name="connsiteY93" fmla="*/ 611793 h 782832"/>
                  <a:gd name="connsiteX94" fmla="*/ 908111 w 1294395"/>
                  <a:gd name="connsiteY94" fmla="*/ 598636 h 782832"/>
                  <a:gd name="connsiteX95" fmla="*/ 921268 w 1294395"/>
                  <a:gd name="connsiteY95" fmla="*/ 588769 h 782832"/>
                  <a:gd name="connsiteX96" fmla="*/ 944292 w 1294395"/>
                  <a:gd name="connsiteY96" fmla="*/ 578901 h 782832"/>
                  <a:gd name="connsiteX97" fmla="*/ 960739 w 1294395"/>
                  <a:gd name="connsiteY97" fmla="*/ 575612 h 782832"/>
                  <a:gd name="connsiteX98" fmla="*/ 977185 w 1294395"/>
                  <a:gd name="connsiteY98" fmla="*/ 562455 h 782832"/>
                  <a:gd name="connsiteX99" fmla="*/ 987052 w 1294395"/>
                  <a:gd name="connsiteY99" fmla="*/ 555877 h 782832"/>
                  <a:gd name="connsiteX100" fmla="*/ 1013366 w 1294395"/>
                  <a:gd name="connsiteY100" fmla="*/ 536141 h 782832"/>
                  <a:gd name="connsiteX101" fmla="*/ 1033101 w 1294395"/>
                  <a:gd name="connsiteY101" fmla="*/ 529563 h 782832"/>
                  <a:gd name="connsiteX102" fmla="*/ 1092307 w 1294395"/>
                  <a:gd name="connsiteY102" fmla="*/ 536141 h 782832"/>
                  <a:gd name="connsiteX103" fmla="*/ 1102175 w 1294395"/>
                  <a:gd name="connsiteY103" fmla="*/ 539431 h 782832"/>
                  <a:gd name="connsiteX104" fmla="*/ 1125199 w 1294395"/>
                  <a:gd name="connsiteY104" fmla="*/ 542720 h 782832"/>
                  <a:gd name="connsiteX105" fmla="*/ 1138356 w 1294395"/>
                  <a:gd name="connsiteY105" fmla="*/ 555877 h 782832"/>
                  <a:gd name="connsiteX106" fmla="*/ 1148223 w 1294395"/>
                  <a:gd name="connsiteY106" fmla="*/ 559166 h 782832"/>
                  <a:gd name="connsiteX107" fmla="*/ 1217297 w 1294395"/>
                  <a:gd name="connsiteY107" fmla="*/ 562455 h 782832"/>
                  <a:gd name="connsiteX108" fmla="*/ 1263346 w 1294395"/>
                  <a:gd name="connsiteY108" fmla="*/ 562455 h 782832"/>
                  <a:gd name="connsiteX109" fmla="*/ 1283081 w 1294395"/>
                  <a:gd name="connsiteY109" fmla="*/ 555877 h 782832"/>
                  <a:gd name="connsiteX110" fmla="*/ 1286370 w 1294395"/>
                  <a:gd name="connsiteY110" fmla="*/ 526274 h 782832"/>
                  <a:gd name="connsiteX111" fmla="*/ 1273213 w 1294395"/>
                  <a:gd name="connsiteY111" fmla="*/ 499960 h 782832"/>
                  <a:gd name="connsiteX112" fmla="*/ 1263346 w 1294395"/>
                  <a:gd name="connsiteY112" fmla="*/ 493382 h 782832"/>
                  <a:gd name="connsiteX113" fmla="*/ 1256767 w 1294395"/>
                  <a:gd name="connsiteY113" fmla="*/ 483514 h 782832"/>
                  <a:gd name="connsiteX114" fmla="*/ 1250189 w 1294395"/>
                  <a:gd name="connsiteY114" fmla="*/ 470357 h 782832"/>
                  <a:gd name="connsiteX115" fmla="*/ 1227164 w 1294395"/>
                  <a:gd name="connsiteY115" fmla="*/ 444043 h 782832"/>
                  <a:gd name="connsiteX116" fmla="*/ 1210718 w 1294395"/>
                  <a:gd name="connsiteY116" fmla="*/ 430887 h 782832"/>
                  <a:gd name="connsiteX117" fmla="*/ 1184405 w 1294395"/>
                  <a:gd name="connsiteY117" fmla="*/ 407862 h 782832"/>
                  <a:gd name="connsiteX118" fmla="*/ 1177826 w 1294395"/>
                  <a:gd name="connsiteY118" fmla="*/ 397995 h 782832"/>
                  <a:gd name="connsiteX119" fmla="*/ 1167959 w 1294395"/>
                  <a:gd name="connsiteY119" fmla="*/ 391416 h 782832"/>
                  <a:gd name="connsiteX120" fmla="*/ 1161380 w 1294395"/>
                  <a:gd name="connsiteY120" fmla="*/ 384838 h 782832"/>
                  <a:gd name="connsiteX121" fmla="*/ 1151513 w 1294395"/>
                  <a:gd name="connsiteY121" fmla="*/ 378259 h 782832"/>
                  <a:gd name="connsiteX122" fmla="*/ 1135067 w 1294395"/>
                  <a:gd name="connsiteY122" fmla="*/ 368392 h 782832"/>
                  <a:gd name="connsiteX123" fmla="*/ 1121910 w 1294395"/>
                  <a:gd name="connsiteY123" fmla="*/ 358524 h 782832"/>
                  <a:gd name="connsiteX124" fmla="*/ 1115331 w 1294395"/>
                  <a:gd name="connsiteY124" fmla="*/ 351946 h 782832"/>
                  <a:gd name="connsiteX125" fmla="*/ 1095596 w 1294395"/>
                  <a:gd name="connsiteY125" fmla="*/ 338789 h 782832"/>
                  <a:gd name="connsiteX126" fmla="*/ 1079150 w 1294395"/>
                  <a:gd name="connsiteY126" fmla="*/ 325632 h 782832"/>
                  <a:gd name="connsiteX127" fmla="*/ 1069282 w 1294395"/>
                  <a:gd name="connsiteY127" fmla="*/ 322343 h 782832"/>
                  <a:gd name="connsiteX128" fmla="*/ 1059415 w 1294395"/>
                  <a:gd name="connsiteY128" fmla="*/ 315764 h 782832"/>
                  <a:gd name="connsiteX129" fmla="*/ 1052836 w 1294395"/>
                  <a:gd name="connsiteY129" fmla="*/ 309186 h 782832"/>
                  <a:gd name="connsiteX130" fmla="*/ 1042969 w 1294395"/>
                  <a:gd name="connsiteY130" fmla="*/ 305897 h 782832"/>
                  <a:gd name="connsiteX131" fmla="*/ 1026523 w 1294395"/>
                  <a:gd name="connsiteY131" fmla="*/ 296029 h 782832"/>
                  <a:gd name="connsiteX132" fmla="*/ 1010077 w 1294395"/>
                  <a:gd name="connsiteY132" fmla="*/ 286161 h 782832"/>
                  <a:gd name="connsiteX133" fmla="*/ 993631 w 1294395"/>
                  <a:gd name="connsiteY133" fmla="*/ 273005 h 782832"/>
                  <a:gd name="connsiteX134" fmla="*/ 980474 w 1294395"/>
                  <a:gd name="connsiteY134" fmla="*/ 256559 h 782832"/>
                  <a:gd name="connsiteX135" fmla="*/ 960739 w 1294395"/>
                  <a:gd name="connsiteY135" fmla="*/ 246691 h 782832"/>
                  <a:gd name="connsiteX136" fmla="*/ 944292 w 1294395"/>
                  <a:gd name="connsiteY136" fmla="*/ 236823 h 782832"/>
                  <a:gd name="connsiteX137" fmla="*/ 924557 w 1294395"/>
                  <a:gd name="connsiteY137" fmla="*/ 226956 h 782832"/>
                  <a:gd name="connsiteX138" fmla="*/ 917979 w 1294395"/>
                  <a:gd name="connsiteY138" fmla="*/ 220377 h 782832"/>
                  <a:gd name="connsiteX139" fmla="*/ 908111 w 1294395"/>
                  <a:gd name="connsiteY139" fmla="*/ 217088 h 782832"/>
                  <a:gd name="connsiteX140" fmla="*/ 894954 w 1294395"/>
                  <a:gd name="connsiteY140" fmla="*/ 210510 h 782832"/>
                  <a:gd name="connsiteX141" fmla="*/ 875219 w 1294395"/>
                  <a:gd name="connsiteY141" fmla="*/ 194064 h 782832"/>
                  <a:gd name="connsiteX142" fmla="*/ 862062 w 1294395"/>
                  <a:gd name="connsiteY142" fmla="*/ 190774 h 782832"/>
                  <a:gd name="connsiteX143" fmla="*/ 842327 w 1294395"/>
                  <a:gd name="connsiteY143" fmla="*/ 177618 h 782832"/>
                  <a:gd name="connsiteX144" fmla="*/ 822592 w 1294395"/>
                  <a:gd name="connsiteY144" fmla="*/ 167750 h 782832"/>
                  <a:gd name="connsiteX145" fmla="*/ 816013 w 1294395"/>
                  <a:gd name="connsiteY145" fmla="*/ 157882 h 782832"/>
                  <a:gd name="connsiteX146" fmla="*/ 796278 w 1294395"/>
                  <a:gd name="connsiteY146" fmla="*/ 141436 h 782832"/>
                  <a:gd name="connsiteX147" fmla="*/ 789700 w 1294395"/>
                  <a:gd name="connsiteY147" fmla="*/ 131569 h 782832"/>
                  <a:gd name="connsiteX148" fmla="*/ 783121 w 1294395"/>
                  <a:gd name="connsiteY148" fmla="*/ 124990 h 782832"/>
                  <a:gd name="connsiteX149" fmla="*/ 776543 w 1294395"/>
                  <a:gd name="connsiteY149" fmla="*/ 115123 h 782832"/>
                  <a:gd name="connsiteX150" fmla="*/ 769964 w 1294395"/>
                  <a:gd name="connsiteY150" fmla="*/ 108544 h 782832"/>
                  <a:gd name="connsiteX151" fmla="*/ 763386 w 1294395"/>
                  <a:gd name="connsiteY151" fmla="*/ 98677 h 782832"/>
                  <a:gd name="connsiteX152" fmla="*/ 750229 w 1294395"/>
                  <a:gd name="connsiteY152" fmla="*/ 85520 h 782832"/>
                  <a:gd name="connsiteX153" fmla="*/ 746940 w 1294395"/>
                  <a:gd name="connsiteY153" fmla="*/ 75652 h 782832"/>
                  <a:gd name="connsiteX154" fmla="*/ 737072 w 1294395"/>
                  <a:gd name="connsiteY154" fmla="*/ 69074 h 782832"/>
                  <a:gd name="connsiteX155" fmla="*/ 730494 w 1294395"/>
                  <a:gd name="connsiteY155" fmla="*/ 62495 h 782832"/>
                  <a:gd name="connsiteX156" fmla="*/ 717337 w 1294395"/>
                  <a:gd name="connsiteY156" fmla="*/ 46049 h 782832"/>
                  <a:gd name="connsiteX157" fmla="*/ 710759 w 1294395"/>
                  <a:gd name="connsiteY157" fmla="*/ 26314 h 782832"/>
                  <a:gd name="connsiteX158" fmla="*/ 707469 w 1294395"/>
                  <a:gd name="connsiteY158" fmla="*/ 16446 h 782832"/>
                  <a:gd name="connsiteX159" fmla="*/ 704180 w 1294395"/>
                  <a:gd name="connsiteY159" fmla="*/ 16446 h 782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</a:cxnLst>
                <a:rect l="l" t="t" r="r" b="b"/>
                <a:pathLst>
                  <a:path w="1294395" h="782832">
                    <a:moveTo>
                      <a:pt x="704180" y="16446"/>
                    </a:moveTo>
                    <a:cubicBezTo>
                      <a:pt x="677870" y="7676"/>
                      <a:pt x="708565" y="20831"/>
                      <a:pt x="691023" y="3289"/>
                    </a:cubicBezTo>
                    <a:cubicBezTo>
                      <a:pt x="688572" y="838"/>
                      <a:pt x="684445" y="1096"/>
                      <a:pt x="681156" y="0"/>
                    </a:cubicBezTo>
                    <a:cubicBezTo>
                      <a:pt x="671288" y="1096"/>
                      <a:pt x="661132" y="677"/>
                      <a:pt x="651553" y="3289"/>
                    </a:cubicBezTo>
                    <a:cubicBezTo>
                      <a:pt x="648561" y="4105"/>
                      <a:pt x="647634" y="8272"/>
                      <a:pt x="644975" y="9868"/>
                    </a:cubicBezTo>
                    <a:cubicBezTo>
                      <a:pt x="642002" y="11652"/>
                      <a:pt x="638396" y="12061"/>
                      <a:pt x="635107" y="13157"/>
                    </a:cubicBezTo>
                    <a:cubicBezTo>
                      <a:pt x="631818" y="15350"/>
                      <a:pt x="628214" y="17133"/>
                      <a:pt x="625239" y="19736"/>
                    </a:cubicBezTo>
                    <a:cubicBezTo>
                      <a:pt x="619405" y="24841"/>
                      <a:pt x="615244" y="31882"/>
                      <a:pt x="608793" y="36182"/>
                    </a:cubicBezTo>
                    <a:cubicBezTo>
                      <a:pt x="593764" y="46201"/>
                      <a:pt x="601724" y="39963"/>
                      <a:pt x="585769" y="55917"/>
                    </a:cubicBezTo>
                    <a:cubicBezTo>
                      <a:pt x="583576" y="58110"/>
                      <a:pt x="580910" y="59915"/>
                      <a:pt x="579190" y="62495"/>
                    </a:cubicBezTo>
                    <a:cubicBezTo>
                      <a:pt x="574981" y="68809"/>
                      <a:pt x="566293" y="83241"/>
                      <a:pt x="559455" y="85520"/>
                    </a:cubicBezTo>
                    <a:lnTo>
                      <a:pt x="549587" y="88809"/>
                    </a:lnTo>
                    <a:cubicBezTo>
                      <a:pt x="545202" y="92098"/>
                      <a:pt x="540892" y="95491"/>
                      <a:pt x="536431" y="98677"/>
                    </a:cubicBezTo>
                    <a:cubicBezTo>
                      <a:pt x="533214" y="100975"/>
                      <a:pt x="529600" y="102724"/>
                      <a:pt x="526563" y="105255"/>
                    </a:cubicBezTo>
                    <a:cubicBezTo>
                      <a:pt x="522989" y="108233"/>
                      <a:pt x="520227" y="112096"/>
                      <a:pt x="516695" y="115123"/>
                    </a:cubicBezTo>
                    <a:cubicBezTo>
                      <a:pt x="512533" y="118690"/>
                      <a:pt x="508000" y="121804"/>
                      <a:pt x="503539" y="124990"/>
                    </a:cubicBezTo>
                    <a:cubicBezTo>
                      <a:pt x="500322" y="127288"/>
                      <a:pt x="496646" y="128966"/>
                      <a:pt x="493671" y="131569"/>
                    </a:cubicBezTo>
                    <a:cubicBezTo>
                      <a:pt x="487837" y="136674"/>
                      <a:pt x="482707" y="142533"/>
                      <a:pt x="477225" y="148015"/>
                    </a:cubicBezTo>
                    <a:cubicBezTo>
                      <a:pt x="475032" y="150208"/>
                      <a:pt x="472366" y="152013"/>
                      <a:pt x="470646" y="154593"/>
                    </a:cubicBezTo>
                    <a:cubicBezTo>
                      <a:pt x="468453" y="157882"/>
                      <a:pt x="466671" y="161486"/>
                      <a:pt x="464068" y="164461"/>
                    </a:cubicBezTo>
                    <a:cubicBezTo>
                      <a:pt x="458963" y="170296"/>
                      <a:pt x="451923" y="174456"/>
                      <a:pt x="447622" y="180907"/>
                    </a:cubicBezTo>
                    <a:cubicBezTo>
                      <a:pt x="443236" y="187485"/>
                      <a:pt x="440056" y="195051"/>
                      <a:pt x="434465" y="200642"/>
                    </a:cubicBezTo>
                    <a:lnTo>
                      <a:pt x="398284" y="236823"/>
                    </a:lnTo>
                    <a:lnTo>
                      <a:pt x="381838" y="253269"/>
                    </a:lnTo>
                    <a:cubicBezTo>
                      <a:pt x="379645" y="255462"/>
                      <a:pt x="378201" y="258867"/>
                      <a:pt x="375259" y="259848"/>
                    </a:cubicBezTo>
                    <a:lnTo>
                      <a:pt x="365392" y="263137"/>
                    </a:lnTo>
                    <a:cubicBezTo>
                      <a:pt x="349783" y="278746"/>
                      <a:pt x="358119" y="274333"/>
                      <a:pt x="342367" y="279583"/>
                    </a:cubicBezTo>
                    <a:cubicBezTo>
                      <a:pt x="340174" y="282872"/>
                      <a:pt x="338259" y="286364"/>
                      <a:pt x="335789" y="289451"/>
                    </a:cubicBezTo>
                    <a:cubicBezTo>
                      <a:pt x="331711" y="294548"/>
                      <a:pt x="325039" y="299759"/>
                      <a:pt x="319343" y="302607"/>
                    </a:cubicBezTo>
                    <a:cubicBezTo>
                      <a:pt x="316242" y="304158"/>
                      <a:pt x="312576" y="304346"/>
                      <a:pt x="309475" y="305897"/>
                    </a:cubicBezTo>
                    <a:cubicBezTo>
                      <a:pt x="305939" y="307665"/>
                      <a:pt x="302695" y="310006"/>
                      <a:pt x="299608" y="312475"/>
                    </a:cubicBezTo>
                    <a:cubicBezTo>
                      <a:pt x="297186" y="314412"/>
                      <a:pt x="295688" y="317458"/>
                      <a:pt x="293029" y="319054"/>
                    </a:cubicBezTo>
                    <a:cubicBezTo>
                      <a:pt x="290056" y="320838"/>
                      <a:pt x="286451" y="321247"/>
                      <a:pt x="283162" y="322343"/>
                    </a:cubicBezTo>
                    <a:cubicBezTo>
                      <a:pt x="280969" y="324536"/>
                      <a:pt x="279357" y="327534"/>
                      <a:pt x="276583" y="328921"/>
                    </a:cubicBezTo>
                    <a:cubicBezTo>
                      <a:pt x="256921" y="338751"/>
                      <a:pt x="269522" y="324821"/>
                      <a:pt x="253559" y="338789"/>
                    </a:cubicBezTo>
                    <a:cubicBezTo>
                      <a:pt x="247725" y="343894"/>
                      <a:pt x="242595" y="349753"/>
                      <a:pt x="237113" y="355235"/>
                    </a:cubicBezTo>
                    <a:lnTo>
                      <a:pt x="207510" y="384838"/>
                    </a:lnTo>
                    <a:lnTo>
                      <a:pt x="200931" y="391416"/>
                    </a:lnTo>
                    <a:cubicBezTo>
                      <a:pt x="198738" y="393609"/>
                      <a:pt x="196933" y="396275"/>
                      <a:pt x="194353" y="397995"/>
                    </a:cubicBezTo>
                    <a:cubicBezTo>
                      <a:pt x="187775" y="402380"/>
                      <a:pt x="180208" y="405561"/>
                      <a:pt x="174618" y="411151"/>
                    </a:cubicBezTo>
                    <a:cubicBezTo>
                      <a:pt x="148966" y="436803"/>
                      <a:pt x="190506" y="394402"/>
                      <a:pt x="161461" y="427597"/>
                    </a:cubicBezTo>
                    <a:cubicBezTo>
                      <a:pt x="156356" y="433432"/>
                      <a:pt x="150497" y="438561"/>
                      <a:pt x="145015" y="444043"/>
                    </a:cubicBezTo>
                    <a:lnTo>
                      <a:pt x="138436" y="450622"/>
                    </a:lnTo>
                    <a:lnTo>
                      <a:pt x="128569" y="460489"/>
                    </a:lnTo>
                    <a:cubicBezTo>
                      <a:pt x="119253" y="488439"/>
                      <a:pt x="132245" y="454363"/>
                      <a:pt x="118701" y="476936"/>
                    </a:cubicBezTo>
                    <a:cubicBezTo>
                      <a:pt x="116917" y="479909"/>
                      <a:pt x="117196" y="483830"/>
                      <a:pt x="115412" y="486803"/>
                    </a:cubicBezTo>
                    <a:cubicBezTo>
                      <a:pt x="113816" y="489462"/>
                      <a:pt x="111255" y="491445"/>
                      <a:pt x="108833" y="493382"/>
                    </a:cubicBezTo>
                    <a:cubicBezTo>
                      <a:pt x="99724" y="500669"/>
                      <a:pt x="99520" y="499775"/>
                      <a:pt x="89098" y="503249"/>
                    </a:cubicBezTo>
                    <a:cubicBezTo>
                      <a:pt x="86905" y="505442"/>
                      <a:pt x="84115" y="507169"/>
                      <a:pt x="82520" y="509828"/>
                    </a:cubicBezTo>
                    <a:cubicBezTo>
                      <a:pt x="80736" y="512801"/>
                      <a:pt x="81683" y="517244"/>
                      <a:pt x="79231" y="519695"/>
                    </a:cubicBezTo>
                    <a:cubicBezTo>
                      <a:pt x="73640" y="525286"/>
                      <a:pt x="65085" y="527261"/>
                      <a:pt x="59495" y="532852"/>
                    </a:cubicBezTo>
                    <a:cubicBezTo>
                      <a:pt x="57302" y="535045"/>
                      <a:pt x="55398" y="537570"/>
                      <a:pt x="52917" y="539431"/>
                    </a:cubicBezTo>
                    <a:cubicBezTo>
                      <a:pt x="46592" y="544175"/>
                      <a:pt x="38772" y="546997"/>
                      <a:pt x="33182" y="552587"/>
                    </a:cubicBezTo>
                    <a:cubicBezTo>
                      <a:pt x="24152" y="561617"/>
                      <a:pt x="29545" y="558185"/>
                      <a:pt x="16736" y="562455"/>
                    </a:cubicBezTo>
                    <a:cubicBezTo>
                      <a:pt x="15639" y="565744"/>
                      <a:pt x="14126" y="568923"/>
                      <a:pt x="13446" y="572323"/>
                    </a:cubicBezTo>
                    <a:cubicBezTo>
                      <a:pt x="11426" y="582423"/>
                      <a:pt x="11822" y="595307"/>
                      <a:pt x="6868" y="605215"/>
                    </a:cubicBezTo>
                    <a:cubicBezTo>
                      <a:pt x="5100" y="608751"/>
                      <a:pt x="2483" y="611793"/>
                      <a:pt x="290" y="615082"/>
                    </a:cubicBezTo>
                    <a:cubicBezTo>
                      <a:pt x="1386" y="620564"/>
                      <a:pt x="0" y="627233"/>
                      <a:pt x="3579" y="631528"/>
                    </a:cubicBezTo>
                    <a:cubicBezTo>
                      <a:pt x="6473" y="635001"/>
                      <a:pt x="12221" y="634592"/>
                      <a:pt x="16736" y="634818"/>
                    </a:cubicBezTo>
                    <a:cubicBezTo>
                      <a:pt x="56172" y="636790"/>
                      <a:pt x="95677" y="637011"/>
                      <a:pt x="135147" y="638107"/>
                    </a:cubicBezTo>
                    <a:cubicBezTo>
                      <a:pt x="138436" y="640300"/>
                      <a:pt x="141479" y="642917"/>
                      <a:pt x="145015" y="644685"/>
                    </a:cubicBezTo>
                    <a:cubicBezTo>
                      <a:pt x="148116" y="646235"/>
                      <a:pt x="151997" y="646051"/>
                      <a:pt x="154882" y="647974"/>
                    </a:cubicBezTo>
                    <a:cubicBezTo>
                      <a:pt x="158753" y="650554"/>
                      <a:pt x="161176" y="654864"/>
                      <a:pt x="164750" y="657842"/>
                    </a:cubicBezTo>
                    <a:cubicBezTo>
                      <a:pt x="173250" y="664925"/>
                      <a:pt x="174598" y="664413"/>
                      <a:pt x="184485" y="667710"/>
                    </a:cubicBezTo>
                    <a:cubicBezTo>
                      <a:pt x="186678" y="669903"/>
                      <a:pt x="188642" y="672351"/>
                      <a:pt x="191064" y="674288"/>
                    </a:cubicBezTo>
                    <a:cubicBezTo>
                      <a:pt x="200560" y="681884"/>
                      <a:pt x="200452" y="678622"/>
                      <a:pt x="207510" y="687445"/>
                    </a:cubicBezTo>
                    <a:cubicBezTo>
                      <a:pt x="209979" y="690532"/>
                      <a:pt x="210736" y="695218"/>
                      <a:pt x="214088" y="697313"/>
                    </a:cubicBezTo>
                    <a:cubicBezTo>
                      <a:pt x="219968" y="700988"/>
                      <a:pt x="233823" y="703891"/>
                      <a:pt x="233823" y="703891"/>
                    </a:cubicBezTo>
                    <a:cubicBezTo>
                      <a:pt x="262959" y="727201"/>
                      <a:pt x="236236" y="710207"/>
                      <a:pt x="270005" y="720337"/>
                    </a:cubicBezTo>
                    <a:cubicBezTo>
                      <a:pt x="274701" y="721746"/>
                      <a:pt x="278655" y="724983"/>
                      <a:pt x="283162" y="726915"/>
                    </a:cubicBezTo>
                    <a:cubicBezTo>
                      <a:pt x="303077" y="735451"/>
                      <a:pt x="282236" y="723165"/>
                      <a:pt x="309475" y="736783"/>
                    </a:cubicBezTo>
                    <a:cubicBezTo>
                      <a:pt x="313011" y="738551"/>
                      <a:pt x="315593" y="742111"/>
                      <a:pt x="319343" y="743361"/>
                    </a:cubicBezTo>
                    <a:cubicBezTo>
                      <a:pt x="325670" y="745470"/>
                      <a:pt x="332500" y="745554"/>
                      <a:pt x="339078" y="746651"/>
                    </a:cubicBezTo>
                    <a:cubicBezTo>
                      <a:pt x="343464" y="748844"/>
                      <a:pt x="347728" y="751298"/>
                      <a:pt x="352235" y="753229"/>
                    </a:cubicBezTo>
                    <a:cubicBezTo>
                      <a:pt x="363089" y="757881"/>
                      <a:pt x="374565" y="761105"/>
                      <a:pt x="385127" y="766386"/>
                    </a:cubicBezTo>
                    <a:cubicBezTo>
                      <a:pt x="411064" y="779355"/>
                      <a:pt x="397884" y="773928"/>
                      <a:pt x="424598" y="782832"/>
                    </a:cubicBezTo>
                    <a:lnTo>
                      <a:pt x="483803" y="779543"/>
                    </a:lnTo>
                    <a:cubicBezTo>
                      <a:pt x="512988" y="771031"/>
                      <a:pt x="495551" y="761592"/>
                      <a:pt x="510117" y="749940"/>
                    </a:cubicBezTo>
                    <a:cubicBezTo>
                      <a:pt x="512825" y="747774"/>
                      <a:pt x="516696" y="747747"/>
                      <a:pt x="519985" y="746651"/>
                    </a:cubicBezTo>
                    <a:cubicBezTo>
                      <a:pt x="528756" y="747747"/>
                      <a:pt x="537562" y="748596"/>
                      <a:pt x="546298" y="749940"/>
                    </a:cubicBezTo>
                    <a:cubicBezTo>
                      <a:pt x="551824" y="750790"/>
                      <a:pt x="557153" y="753229"/>
                      <a:pt x="562744" y="753229"/>
                    </a:cubicBezTo>
                    <a:cubicBezTo>
                      <a:pt x="583604" y="753229"/>
                      <a:pt x="604407" y="751036"/>
                      <a:pt x="625239" y="749940"/>
                    </a:cubicBezTo>
                    <a:cubicBezTo>
                      <a:pt x="657523" y="739180"/>
                      <a:pt x="610754" y="753806"/>
                      <a:pt x="694313" y="743361"/>
                    </a:cubicBezTo>
                    <a:cubicBezTo>
                      <a:pt x="701194" y="742501"/>
                      <a:pt x="707321" y="738465"/>
                      <a:pt x="714048" y="736783"/>
                    </a:cubicBezTo>
                    <a:cubicBezTo>
                      <a:pt x="733936" y="731811"/>
                      <a:pt x="722910" y="734925"/>
                      <a:pt x="746940" y="726915"/>
                    </a:cubicBezTo>
                    <a:cubicBezTo>
                      <a:pt x="755713" y="723991"/>
                      <a:pt x="761833" y="722469"/>
                      <a:pt x="769964" y="717048"/>
                    </a:cubicBezTo>
                    <a:cubicBezTo>
                      <a:pt x="772544" y="715328"/>
                      <a:pt x="774121" y="712406"/>
                      <a:pt x="776543" y="710469"/>
                    </a:cubicBezTo>
                    <a:cubicBezTo>
                      <a:pt x="779630" y="708000"/>
                      <a:pt x="783409" y="706464"/>
                      <a:pt x="786410" y="703891"/>
                    </a:cubicBezTo>
                    <a:cubicBezTo>
                      <a:pt x="791119" y="699855"/>
                      <a:pt x="795181" y="695120"/>
                      <a:pt x="799567" y="690734"/>
                    </a:cubicBezTo>
                    <a:lnTo>
                      <a:pt x="819303" y="670999"/>
                    </a:lnTo>
                    <a:cubicBezTo>
                      <a:pt x="821496" y="668806"/>
                      <a:pt x="823301" y="666140"/>
                      <a:pt x="825881" y="664420"/>
                    </a:cubicBezTo>
                    <a:lnTo>
                      <a:pt x="845616" y="651264"/>
                    </a:lnTo>
                    <a:cubicBezTo>
                      <a:pt x="860696" y="628643"/>
                      <a:pt x="851272" y="634028"/>
                      <a:pt x="868641" y="628239"/>
                    </a:cubicBezTo>
                    <a:cubicBezTo>
                      <a:pt x="903895" y="604736"/>
                      <a:pt x="850392" y="641337"/>
                      <a:pt x="888376" y="611793"/>
                    </a:cubicBezTo>
                    <a:cubicBezTo>
                      <a:pt x="894617" y="606939"/>
                      <a:pt x="901786" y="603380"/>
                      <a:pt x="908111" y="598636"/>
                    </a:cubicBezTo>
                    <a:cubicBezTo>
                      <a:pt x="912497" y="595347"/>
                      <a:pt x="916619" y="591674"/>
                      <a:pt x="921268" y="588769"/>
                    </a:cubicBezTo>
                    <a:cubicBezTo>
                      <a:pt x="927545" y="584846"/>
                      <a:pt x="936830" y="580766"/>
                      <a:pt x="944292" y="578901"/>
                    </a:cubicBezTo>
                    <a:cubicBezTo>
                      <a:pt x="949716" y="577545"/>
                      <a:pt x="955257" y="576708"/>
                      <a:pt x="960739" y="575612"/>
                    </a:cubicBezTo>
                    <a:cubicBezTo>
                      <a:pt x="991122" y="555354"/>
                      <a:pt x="953740" y="581210"/>
                      <a:pt x="977185" y="562455"/>
                    </a:cubicBezTo>
                    <a:cubicBezTo>
                      <a:pt x="980272" y="559986"/>
                      <a:pt x="983965" y="558346"/>
                      <a:pt x="987052" y="555877"/>
                    </a:cubicBezTo>
                    <a:cubicBezTo>
                      <a:pt x="998184" y="546972"/>
                      <a:pt x="993697" y="542697"/>
                      <a:pt x="1013366" y="536141"/>
                    </a:cubicBezTo>
                    <a:lnTo>
                      <a:pt x="1033101" y="529563"/>
                    </a:lnTo>
                    <a:cubicBezTo>
                      <a:pt x="1060828" y="538804"/>
                      <a:pt x="1028945" y="529100"/>
                      <a:pt x="1092307" y="536141"/>
                    </a:cubicBezTo>
                    <a:cubicBezTo>
                      <a:pt x="1095753" y="536524"/>
                      <a:pt x="1098775" y="538751"/>
                      <a:pt x="1102175" y="539431"/>
                    </a:cubicBezTo>
                    <a:cubicBezTo>
                      <a:pt x="1109777" y="540952"/>
                      <a:pt x="1117524" y="541624"/>
                      <a:pt x="1125199" y="542720"/>
                    </a:cubicBezTo>
                    <a:cubicBezTo>
                      <a:pt x="1151512" y="551490"/>
                      <a:pt x="1120815" y="538335"/>
                      <a:pt x="1138356" y="555877"/>
                    </a:cubicBezTo>
                    <a:cubicBezTo>
                      <a:pt x="1140807" y="558329"/>
                      <a:pt x="1144768" y="558878"/>
                      <a:pt x="1148223" y="559166"/>
                    </a:cubicBezTo>
                    <a:cubicBezTo>
                      <a:pt x="1171194" y="561080"/>
                      <a:pt x="1194272" y="561359"/>
                      <a:pt x="1217297" y="562455"/>
                    </a:cubicBezTo>
                    <a:cubicBezTo>
                      <a:pt x="1236749" y="568939"/>
                      <a:pt x="1230363" y="568275"/>
                      <a:pt x="1263346" y="562455"/>
                    </a:cubicBezTo>
                    <a:cubicBezTo>
                      <a:pt x="1270175" y="561250"/>
                      <a:pt x="1283081" y="555877"/>
                      <a:pt x="1283081" y="555877"/>
                    </a:cubicBezTo>
                    <a:cubicBezTo>
                      <a:pt x="1294395" y="544561"/>
                      <a:pt x="1291961" y="550504"/>
                      <a:pt x="1286370" y="526274"/>
                    </a:cubicBezTo>
                    <a:cubicBezTo>
                      <a:pt x="1283116" y="512172"/>
                      <a:pt x="1282771" y="507606"/>
                      <a:pt x="1273213" y="499960"/>
                    </a:cubicBezTo>
                    <a:cubicBezTo>
                      <a:pt x="1270126" y="497491"/>
                      <a:pt x="1266635" y="495575"/>
                      <a:pt x="1263346" y="493382"/>
                    </a:cubicBezTo>
                    <a:cubicBezTo>
                      <a:pt x="1261153" y="490093"/>
                      <a:pt x="1258728" y="486946"/>
                      <a:pt x="1256767" y="483514"/>
                    </a:cubicBezTo>
                    <a:cubicBezTo>
                      <a:pt x="1254334" y="479257"/>
                      <a:pt x="1252788" y="474515"/>
                      <a:pt x="1250189" y="470357"/>
                    </a:cubicBezTo>
                    <a:cubicBezTo>
                      <a:pt x="1239174" y="452732"/>
                      <a:pt x="1241285" y="460518"/>
                      <a:pt x="1227164" y="444043"/>
                    </a:cubicBezTo>
                    <a:cubicBezTo>
                      <a:pt x="1215262" y="430158"/>
                      <a:pt x="1227319" y="436420"/>
                      <a:pt x="1210718" y="430887"/>
                    </a:cubicBezTo>
                    <a:cubicBezTo>
                      <a:pt x="1202636" y="424825"/>
                      <a:pt x="1190083" y="416378"/>
                      <a:pt x="1184405" y="407862"/>
                    </a:cubicBezTo>
                    <a:cubicBezTo>
                      <a:pt x="1182212" y="404573"/>
                      <a:pt x="1180621" y="400790"/>
                      <a:pt x="1177826" y="397995"/>
                    </a:cubicBezTo>
                    <a:cubicBezTo>
                      <a:pt x="1175031" y="395200"/>
                      <a:pt x="1171046" y="393885"/>
                      <a:pt x="1167959" y="391416"/>
                    </a:cubicBezTo>
                    <a:cubicBezTo>
                      <a:pt x="1165537" y="389479"/>
                      <a:pt x="1163802" y="386775"/>
                      <a:pt x="1161380" y="384838"/>
                    </a:cubicBezTo>
                    <a:cubicBezTo>
                      <a:pt x="1158293" y="382369"/>
                      <a:pt x="1154600" y="380728"/>
                      <a:pt x="1151513" y="378259"/>
                    </a:cubicBezTo>
                    <a:cubicBezTo>
                      <a:pt x="1138615" y="367941"/>
                      <a:pt x="1152199" y="374103"/>
                      <a:pt x="1135067" y="368392"/>
                    </a:cubicBezTo>
                    <a:cubicBezTo>
                      <a:pt x="1130681" y="365103"/>
                      <a:pt x="1126122" y="362033"/>
                      <a:pt x="1121910" y="358524"/>
                    </a:cubicBezTo>
                    <a:cubicBezTo>
                      <a:pt x="1119528" y="356539"/>
                      <a:pt x="1117812" y="353807"/>
                      <a:pt x="1115331" y="351946"/>
                    </a:cubicBezTo>
                    <a:cubicBezTo>
                      <a:pt x="1109006" y="347202"/>
                      <a:pt x="1101186" y="344380"/>
                      <a:pt x="1095596" y="338789"/>
                    </a:cubicBezTo>
                    <a:cubicBezTo>
                      <a:pt x="1089476" y="332668"/>
                      <a:pt x="1087451" y="329782"/>
                      <a:pt x="1079150" y="325632"/>
                    </a:cubicBezTo>
                    <a:cubicBezTo>
                      <a:pt x="1076049" y="324082"/>
                      <a:pt x="1072571" y="323439"/>
                      <a:pt x="1069282" y="322343"/>
                    </a:cubicBezTo>
                    <a:cubicBezTo>
                      <a:pt x="1065993" y="320150"/>
                      <a:pt x="1062502" y="318233"/>
                      <a:pt x="1059415" y="315764"/>
                    </a:cubicBezTo>
                    <a:cubicBezTo>
                      <a:pt x="1056993" y="313827"/>
                      <a:pt x="1055495" y="310781"/>
                      <a:pt x="1052836" y="309186"/>
                    </a:cubicBezTo>
                    <a:cubicBezTo>
                      <a:pt x="1049863" y="307402"/>
                      <a:pt x="1046258" y="306993"/>
                      <a:pt x="1042969" y="305897"/>
                    </a:cubicBezTo>
                    <a:cubicBezTo>
                      <a:pt x="1026301" y="289229"/>
                      <a:pt x="1047870" y="308836"/>
                      <a:pt x="1026523" y="296029"/>
                    </a:cubicBezTo>
                    <a:cubicBezTo>
                      <a:pt x="1003943" y="282482"/>
                      <a:pt x="1038034" y="295483"/>
                      <a:pt x="1010077" y="286161"/>
                    </a:cubicBezTo>
                    <a:cubicBezTo>
                      <a:pt x="994187" y="270273"/>
                      <a:pt x="1014384" y="289608"/>
                      <a:pt x="993631" y="273005"/>
                    </a:cubicBezTo>
                    <a:cubicBezTo>
                      <a:pt x="977353" y="259983"/>
                      <a:pt x="997572" y="273657"/>
                      <a:pt x="980474" y="256559"/>
                    </a:cubicBezTo>
                    <a:cubicBezTo>
                      <a:pt x="974097" y="250182"/>
                      <a:pt x="968765" y="249366"/>
                      <a:pt x="960739" y="246691"/>
                    </a:cubicBezTo>
                    <a:cubicBezTo>
                      <a:pt x="947889" y="233843"/>
                      <a:pt x="961372" y="245364"/>
                      <a:pt x="944292" y="236823"/>
                    </a:cubicBezTo>
                    <a:cubicBezTo>
                      <a:pt x="918795" y="224074"/>
                      <a:pt x="949355" y="235221"/>
                      <a:pt x="924557" y="226956"/>
                    </a:cubicBezTo>
                    <a:cubicBezTo>
                      <a:pt x="922364" y="224763"/>
                      <a:pt x="920638" y="221973"/>
                      <a:pt x="917979" y="220377"/>
                    </a:cubicBezTo>
                    <a:cubicBezTo>
                      <a:pt x="915006" y="218593"/>
                      <a:pt x="911298" y="218454"/>
                      <a:pt x="908111" y="217088"/>
                    </a:cubicBezTo>
                    <a:cubicBezTo>
                      <a:pt x="903604" y="215157"/>
                      <a:pt x="899340" y="212703"/>
                      <a:pt x="894954" y="210510"/>
                    </a:cubicBezTo>
                    <a:cubicBezTo>
                      <a:pt x="888921" y="204476"/>
                      <a:pt x="883042" y="197976"/>
                      <a:pt x="875219" y="194064"/>
                    </a:cubicBezTo>
                    <a:cubicBezTo>
                      <a:pt x="871176" y="192042"/>
                      <a:pt x="866448" y="191871"/>
                      <a:pt x="862062" y="190774"/>
                    </a:cubicBezTo>
                    <a:cubicBezTo>
                      <a:pt x="855484" y="186389"/>
                      <a:pt x="849827" y="180119"/>
                      <a:pt x="842327" y="177618"/>
                    </a:cubicBezTo>
                    <a:cubicBezTo>
                      <a:pt x="828709" y="173078"/>
                      <a:pt x="835344" y="176251"/>
                      <a:pt x="822592" y="167750"/>
                    </a:cubicBezTo>
                    <a:cubicBezTo>
                      <a:pt x="820399" y="164461"/>
                      <a:pt x="818808" y="160677"/>
                      <a:pt x="816013" y="157882"/>
                    </a:cubicBezTo>
                    <a:cubicBezTo>
                      <a:pt x="790139" y="132008"/>
                      <a:pt x="823224" y="173771"/>
                      <a:pt x="796278" y="141436"/>
                    </a:cubicBezTo>
                    <a:cubicBezTo>
                      <a:pt x="793747" y="138399"/>
                      <a:pt x="792169" y="134656"/>
                      <a:pt x="789700" y="131569"/>
                    </a:cubicBezTo>
                    <a:cubicBezTo>
                      <a:pt x="787763" y="129147"/>
                      <a:pt x="785058" y="127412"/>
                      <a:pt x="783121" y="124990"/>
                    </a:cubicBezTo>
                    <a:cubicBezTo>
                      <a:pt x="780652" y="121903"/>
                      <a:pt x="779012" y="118210"/>
                      <a:pt x="776543" y="115123"/>
                    </a:cubicBezTo>
                    <a:cubicBezTo>
                      <a:pt x="774606" y="112701"/>
                      <a:pt x="771901" y="110966"/>
                      <a:pt x="769964" y="108544"/>
                    </a:cubicBezTo>
                    <a:cubicBezTo>
                      <a:pt x="767495" y="105457"/>
                      <a:pt x="765959" y="101678"/>
                      <a:pt x="763386" y="98677"/>
                    </a:cubicBezTo>
                    <a:cubicBezTo>
                      <a:pt x="759350" y="93968"/>
                      <a:pt x="750229" y="85520"/>
                      <a:pt x="750229" y="85520"/>
                    </a:cubicBezTo>
                    <a:cubicBezTo>
                      <a:pt x="749133" y="82231"/>
                      <a:pt x="749106" y="78359"/>
                      <a:pt x="746940" y="75652"/>
                    </a:cubicBezTo>
                    <a:cubicBezTo>
                      <a:pt x="744470" y="72565"/>
                      <a:pt x="740159" y="71544"/>
                      <a:pt x="737072" y="69074"/>
                    </a:cubicBezTo>
                    <a:cubicBezTo>
                      <a:pt x="734650" y="67137"/>
                      <a:pt x="732431" y="64917"/>
                      <a:pt x="730494" y="62495"/>
                    </a:cubicBezTo>
                    <a:cubicBezTo>
                      <a:pt x="713902" y="41754"/>
                      <a:pt x="733218" y="61930"/>
                      <a:pt x="717337" y="46049"/>
                    </a:cubicBezTo>
                    <a:lnTo>
                      <a:pt x="710759" y="26314"/>
                    </a:lnTo>
                    <a:cubicBezTo>
                      <a:pt x="709662" y="23025"/>
                      <a:pt x="710936" y="16446"/>
                      <a:pt x="707469" y="16446"/>
                    </a:cubicBezTo>
                    <a:lnTo>
                      <a:pt x="704180" y="16446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58" name="Прямая соединительная линия 57"/>
              <p:cNvCxnSpPr/>
              <p:nvPr/>
            </p:nvCxnSpPr>
            <p:spPr>
              <a:xfrm rot="5400000">
                <a:off x="3892999" y="2750436"/>
                <a:ext cx="1214446" cy="8570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9" name="Полилиния 58"/>
              <p:cNvSpPr/>
              <p:nvPr/>
            </p:nvSpPr>
            <p:spPr>
              <a:xfrm>
                <a:off x="5681062" y="3256286"/>
                <a:ext cx="171413" cy="161925"/>
              </a:xfrm>
              <a:custGeom>
                <a:avLst/>
                <a:gdLst>
                  <a:gd name="connsiteX0" fmla="*/ 166562 w 171533"/>
                  <a:gd name="connsiteY0" fmla="*/ 69074 h 161171"/>
                  <a:gd name="connsiteX1" fmla="*/ 146827 w 171533"/>
                  <a:gd name="connsiteY1" fmla="*/ 55917 h 161171"/>
                  <a:gd name="connsiteX2" fmla="*/ 140248 w 171533"/>
                  <a:gd name="connsiteY2" fmla="*/ 49338 h 161171"/>
                  <a:gd name="connsiteX3" fmla="*/ 130381 w 171533"/>
                  <a:gd name="connsiteY3" fmla="*/ 46049 h 161171"/>
                  <a:gd name="connsiteX4" fmla="*/ 97489 w 171533"/>
                  <a:gd name="connsiteY4" fmla="*/ 26314 h 161171"/>
                  <a:gd name="connsiteX5" fmla="*/ 87621 w 171533"/>
                  <a:gd name="connsiteY5" fmla="*/ 23025 h 161171"/>
                  <a:gd name="connsiteX6" fmla="*/ 81043 w 171533"/>
                  <a:gd name="connsiteY6" fmla="*/ 16446 h 161171"/>
                  <a:gd name="connsiteX7" fmla="*/ 61307 w 171533"/>
                  <a:gd name="connsiteY7" fmla="*/ 9868 h 161171"/>
                  <a:gd name="connsiteX8" fmla="*/ 51440 w 171533"/>
                  <a:gd name="connsiteY8" fmla="*/ 6579 h 161171"/>
                  <a:gd name="connsiteX9" fmla="*/ 41572 w 171533"/>
                  <a:gd name="connsiteY9" fmla="*/ 3289 h 161171"/>
                  <a:gd name="connsiteX10" fmla="*/ 31704 w 171533"/>
                  <a:gd name="connsiteY10" fmla="*/ 0 h 161171"/>
                  <a:gd name="connsiteX11" fmla="*/ 25126 w 171533"/>
                  <a:gd name="connsiteY11" fmla="*/ 6579 h 161171"/>
                  <a:gd name="connsiteX12" fmla="*/ 15258 w 171533"/>
                  <a:gd name="connsiteY12" fmla="*/ 9868 h 161171"/>
                  <a:gd name="connsiteX13" fmla="*/ 8680 w 171533"/>
                  <a:gd name="connsiteY13" fmla="*/ 19735 h 161171"/>
                  <a:gd name="connsiteX14" fmla="*/ 8680 w 171533"/>
                  <a:gd name="connsiteY14" fmla="*/ 88809 h 161171"/>
                  <a:gd name="connsiteX15" fmla="*/ 21837 w 171533"/>
                  <a:gd name="connsiteY15" fmla="*/ 108544 h 161171"/>
                  <a:gd name="connsiteX16" fmla="*/ 38283 w 171533"/>
                  <a:gd name="connsiteY16" fmla="*/ 124990 h 161171"/>
                  <a:gd name="connsiteX17" fmla="*/ 44861 w 171533"/>
                  <a:gd name="connsiteY17" fmla="*/ 138147 h 161171"/>
                  <a:gd name="connsiteX18" fmla="*/ 54729 w 171533"/>
                  <a:gd name="connsiteY18" fmla="*/ 144725 h 161171"/>
                  <a:gd name="connsiteX19" fmla="*/ 84332 w 171533"/>
                  <a:gd name="connsiteY19" fmla="*/ 154593 h 161171"/>
                  <a:gd name="connsiteX20" fmla="*/ 94199 w 171533"/>
                  <a:gd name="connsiteY20" fmla="*/ 157882 h 161171"/>
                  <a:gd name="connsiteX21" fmla="*/ 104067 w 171533"/>
                  <a:gd name="connsiteY21" fmla="*/ 161171 h 161171"/>
                  <a:gd name="connsiteX22" fmla="*/ 150116 w 171533"/>
                  <a:gd name="connsiteY22" fmla="*/ 157882 h 161171"/>
                  <a:gd name="connsiteX23" fmla="*/ 153405 w 171533"/>
                  <a:gd name="connsiteY23" fmla="*/ 141436 h 161171"/>
                  <a:gd name="connsiteX24" fmla="*/ 163273 w 171533"/>
                  <a:gd name="connsiteY24" fmla="*/ 124990 h 161171"/>
                  <a:gd name="connsiteX25" fmla="*/ 169851 w 171533"/>
                  <a:gd name="connsiteY25" fmla="*/ 105255 h 161171"/>
                  <a:gd name="connsiteX26" fmla="*/ 166562 w 171533"/>
                  <a:gd name="connsiteY26" fmla="*/ 69074 h 161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71533" h="161171">
                    <a:moveTo>
                      <a:pt x="166562" y="69074"/>
                    </a:moveTo>
                    <a:cubicBezTo>
                      <a:pt x="162725" y="60851"/>
                      <a:pt x="152418" y="61508"/>
                      <a:pt x="146827" y="55917"/>
                    </a:cubicBezTo>
                    <a:cubicBezTo>
                      <a:pt x="144634" y="53724"/>
                      <a:pt x="142907" y="50934"/>
                      <a:pt x="140248" y="49338"/>
                    </a:cubicBezTo>
                    <a:cubicBezTo>
                      <a:pt x="137275" y="47554"/>
                      <a:pt x="133670" y="47145"/>
                      <a:pt x="130381" y="46049"/>
                    </a:cubicBezTo>
                    <a:cubicBezTo>
                      <a:pt x="112321" y="27989"/>
                      <a:pt x="123108" y="34853"/>
                      <a:pt x="97489" y="26314"/>
                    </a:cubicBezTo>
                    <a:lnTo>
                      <a:pt x="87621" y="23025"/>
                    </a:lnTo>
                    <a:cubicBezTo>
                      <a:pt x="85428" y="20832"/>
                      <a:pt x="83817" y="17833"/>
                      <a:pt x="81043" y="16446"/>
                    </a:cubicBezTo>
                    <a:cubicBezTo>
                      <a:pt x="74841" y="13345"/>
                      <a:pt x="67886" y="12061"/>
                      <a:pt x="61307" y="9868"/>
                    </a:cubicBezTo>
                    <a:lnTo>
                      <a:pt x="51440" y="6579"/>
                    </a:lnTo>
                    <a:lnTo>
                      <a:pt x="41572" y="3289"/>
                    </a:lnTo>
                    <a:lnTo>
                      <a:pt x="31704" y="0"/>
                    </a:lnTo>
                    <a:cubicBezTo>
                      <a:pt x="29511" y="2193"/>
                      <a:pt x="27785" y="4983"/>
                      <a:pt x="25126" y="6579"/>
                    </a:cubicBezTo>
                    <a:cubicBezTo>
                      <a:pt x="22153" y="8363"/>
                      <a:pt x="17966" y="7702"/>
                      <a:pt x="15258" y="9868"/>
                    </a:cubicBezTo>
                    <a:cubicBezTo>
                      <a:pt x="12171" y="12337"/>
                      <a:pt x="10873" y="16446"/>
                      <a:pt x="8680" y="19735"/>
                    </a:cubicBezTo>
                    <a:cubicBezTo>
                      <a:pt x="2104" y="46042"/>
                      <a:pt x="0" y="48882"/>
                      <a:pt x="8680" y="88809"/>
                    </a:cubicBezTo>
                    <a:cubicBezTo>
                      <a:pt x="10360" y="96535"/>
                      <a:pt x="17451" y="101966"/>
                      <a:pt x="21837" y="108544"/>
                    </a:cubicBezTo>
                    <a:cubicBezTo>
                      <a:pt x="30609" y="121702"/>
                      <a:pt x="25124" y="116218"/>
                      <a:pt x="38283" y="124990"/>
                    </a:cubicBezTo>
                    <a:cubicBezTo>
                      <a:pt x="40476" y="129376"/>
                      <a:pt x="41722" y="134380"/>
                      <a:pt x="44861" y="138147"/>
                    </a:cubicBezTo>
                    <a:cubicBezTo>
                      <a:pt x="47392" y="141184"/>
                      <a:pt x="51117" y="143119"/>
                      <a:pt x="54729" y="144725"/>
                    </a:cubicBezTo>
                    <a:cubicBezTo>
                      <a:pt x="54744" y="144732"/>
                      <a:pt x="79390" y="152946"/>
                      <a:pt x="84332" y="154593"/>
                    </a:cubicBezTo>
                    <a:lnTo>
                      <a:pt x="94199" y="157882"/>
                    </a:lnTo>
                    <a:lnTo>
                      <a:pt x="104067" y="161171"/>
                    </a:lnTo>
                    <a:lnTo>
                      <a:pt x="150116" y="157882"/>
                    </a:lnTo>
                    <a:cubicBezTo>
                      <a:pt x="155307" y="155806"/>
                      <a:pt x="152049" y="146860"/>
                      <a:pt x="153405" y="141436"/>
                    </a:cubicBezTo>
                    <a:cubicBezTo>
                      <a:pt x="156251" y="130050"/>
                      <a:pt x="155516" y="132747"/>
                      <a:pt x="163273" y="124990"/>
                    </a:cubicBezTo>
                    <a:cubicBezTo>
                      <a:pt x="165466" y="118412"/>
                      <a:pt x="171533" y="111982"/>
                      <a:pt x="169851" y="105255"/>
                    </a:cubicBezTo>
                    <a:cubicBezTo>
                      <a:pt x="165233" y="86780"/>
                      <a:pt x="170399" y="77297"/>
                      <a:pt x="166562" y="69074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60" name="Прямая соединительная линия 59"/>
              <p:cNvCxnSpPr/>
              <p:nvPr/>
            </p:nvCxnSpPr>
            <p:spPr>
              <a:xfrm rot="10800000" flipV="1">
                <a:off x="4071692" y="3214686"/>
                <a:ext cx="1785545" cy="5715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572125"/>
            <a:ext cx="8229600" cy="1071563"/>
          </a:xfrm>
        </p:spPr>
        <p:txBody>
          <a:bodyPr/>
          <a:lstStyle/>
          <a:p>
            <a:pPr algn="l" eaLnBrk="1" hangingPunct="1"/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5. Построение нижнего основания верхней части детали.</a:t>
            </a:r>
            <a:br>
              <a:rPr lang="ru-RU" sz="2800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grpSp>
        <p:nvGrpSpPr>
          <p:cNvPr id="2" name="Группа 39"/>
          <p:cNvGrpSpPr>
            <a:grpSpLocks/>
          </p:cNvGrpSpPr>
          <p:nvPr/>
        </p:nvGrpSpPr>
        <p:grpSpPr bwMode="auto">
          <a:xfrm>
            <a:off x="928688" y="928688"/>
            <a:ext cx="7215187" cy="4286250"/>
            <a:chOff x="928662" y="928670"/>
            <a:chExt cx="7215238" cy="4286280"/>
          </a:xfrm>
        </p:grpSpPr>
        <p:grpSp>
          <p:nvGrpSpPr>
            <p:cNvPr id="9225" name="Группа 40"/>
            <p:cNvGrpSpPr>
              <a:grpSpLocks/>
            </p:cNvGrpSpPr>
            <p:nvPr/>
          </p:nvGrpSpPr>
          <p:grpSpPr bwMode="auto">
            <a:xfrm>
              <a:off x="928662" y="928670"/>
              <a:ext cx="7215238" cy="4286280"/>
              <a:chOff x="928662" y="928670"/>
              <a:chExt cx="7215238" cy="4286280"/>
            </a:xfrm>
          </p:grpSpPr>
          <p:grpSp>
            <p:nvGrpSpPr>
              <p:cNvPr id="9228" name="Группа 60"/>
              <p:cNvGrpSpPr>
                <a:grpSpLocks/>
              </p:cNvGrpSpPr>
              <p:nvPr/>
            </p:nvGrpSpPr>
            <p:grpSpPr bwMode="auto">
              <a:xfrm>
                <a:off x="928662" y="928670"/>
                <a:ext cx="7215238" cy="4286280"/>
                <a:chOff x="928662" y="928670"/>
                <a:chExt cx="7215238" cy="4286280"/>
              </a:xfrm>
            </p:grpSpPr>
            <p:sp>
              <p:nvSpPr>
                <p:cNvPr id="7" name="Прямоугольник 6"/>
                <p:cNvSpPr/>
                <p:nvPr/>
              </p:nvSpPr>
              <p:spPr>
                <a:xfrm>
                  <a:off x="928662" y="928670"/>
                  <a:ext cx="7215238" cy="4286280"/>
                </a:xfrm>
                <a:prstGeom prst="rect">
                  <a:avLst/>
                </a:prstGeom>
                <a:solidFill>
                  <a:srgbClr val="E4EFD9"/>
                </a:solidFill>
                <a:ln>
                  <a:solidFill>
                    <a:srgbClr val="C3D1B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dirty="0"/>
                </a:p>
              </p:txBody>
            </p:sp>
            <p:grpSp>
              <p:nvGrpSpPr>
                <p:cNvPr id="9237" name="Группа 8"/>
                <p:cNvGrpSpPr>
                  <a:grpSpLocks/>
                </p:cNvGrpSpPr>
                <p:nvPr/>
              </p:nvGrpSpPr>
              <p:grpSpPr bwMode="auto">
                <a:xfrm>
                  <a:off x="1071538" y="1000108"/>
                  <a:ext cx="6910850" cy="3941232"/>
                  <a:chOff x="1071538" y="2143116"/>
                  <a:chExt cx="6910850" cy="3941232"/>
                </a:xfrm>
              </p:grpSpPr>
              <p:grpSp>
                <p:nvGrpSpPr>
                  <p:cNvPr id="9240" name="Группа 21"/>
                  <p:cNvGrpSpPr>
                    <a:grpSpLocks/>
                  </p:cNvGrpSpPr>
                  <p:nvPr/>
                </p:nvGrpSpPr>
                <p:grpSpPr bwMode="auto">
                  <a:xfrm>
                    <a:off x="1857356" y="2571744"/>
                    <a:ext cx="5644581" cy="3213916"/>
                    <a:chOff x="1357290" y="2285992"/>
                    <a:chExt cx="5644581" cy="3213916"/>
                  </a:xfrm>
                </p:grpSpPr>
                <p:cxnSp>
                  <p:nvCxnSpPr>
                    <p:cNvPr id="14" name="Прямая соединительная линия 13"/>
                    <p:cNvCxnSpPr/>
                    <p:nvPr/>
                  </p:nvCxnSpPr>
                  <p:spPr>
                    <a:xfrm rot="5400000">
                      <a:off x="4075109" y="2820983"/>
                      <a:ext cx="1071571" cy="158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Прямая соединительная линия 14"/>
                    <p:cNvCxnSpPr/>
                    <p:nvPr/>
                  </p:nvCxnSpPr>
                  <p:spPr>
                    <a:xfrm flipV="1">
                      <a:off x="1357290" y="3352799"/>
                      <a:ext cx="3254398" cy="215107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Прямая соединительная линия 15"/>
                    <p:cNvCxnSpPr/>
                    <p:nvPr/>
                  </p:nvCxnSpPr>
                  <p:spPr>
                    <a:xfrm rot="10800000">
                      <a:off x="4611688" y="3352799"/>
                      <a:ext cx="2386030" cy="157639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9241" name="Text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14942" y="2143116"/>
                    <a:ext cx="32573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/>
                      <a:t>Z</a:t>
                    </a:r>
                    <a:endParaRPr lang="ru-RU"/>
                  </a:p>
                </p:txBody>
              </p:sp>
              <p:sp>
                <p:nvSpPr>
                  <p:cNvPr id="9242" name="Text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43834" y="4857760"/>
                    <a:ext cx="338554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/>
                      <a:t>Y</a:t>
                    </a:r>
                    <a:endParaRPr lang="ru-RU"/>
                  </a:p>
                </p:txBody>
              </p:sp>
              <p:sp>
                <p:nvSpPr>
                  <p:cNvPr id="9243" name="Text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71538" y="5715016"/>
                    <a:ext cx="338554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/>
                      <a:t>Х</a:t>
                    </a:r>
                  </a:p>
                </p:txBody>
              </p:sp>
            </p:grp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 flipV="1">
                  <a:off x="4429124" y="3500438"/>
                  <a:ext cx="2182828" cy="14414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 rot="10800000">
                  <a:off x="2928926" y="3929066"/>
                  <a:ext cx="1516073" cy="10001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 flipH="1" flipV="1">
                <a:off x="6250794" y="3107528"/>
                <a:ext cx="785817" cy="317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5400000" flipH="1" flipV="1">
                <a:off x="4036216" y="4536288"/>
                <a:ext cx="785817" cy="317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rot="5400000" flipH="1" flipV="1">
                <a:off x="2536017" y="3536156"/>
                <a:ext cx="785817" cy="317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flipV="1">
                <a:off x="4429124" y="2714619"/>
                <a:ext cx="2214579" cy="144146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 rot="10800000">
                <a:off x="2928926" y="3143247"/>
                <a:ext cx="1516073" cy="10001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flipV="1">
                <a:off x="2928926" y="1714487"/>
                <a:ext cx="2182827" cy="144146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rot="10800000">
                <a:off x="5143504" y="1714487"/>
                <a:ext cx="1500199" cy="10001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Прямая соединительная линия 42"/>
            <p:cNvCxnSpPr/>
            <p:nvPr/>
          </p:nvCxnSpPr>
          <p:spPr>
            <a:xfrm rot="10800000" flipV="1">
              <a:off x="3929058" y="2312980"/>
              <a:ext cx="1785950" cy="12319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143372" y="2476493"/>
              <a:ext cx="1285884" cy="8572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Прямая соединительная линия 25"/>
          <p:cNvCxnSpPr/>
          <p:nvPr/>
        </p:nvCxnSpPr>
        <p:spPr>
          <a:xfrm>
            <a:off x="4929188" y="2143125"/>
            <a:ext cx="1071562" cy="7143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Полилиния 26"/>
          <p:cNvSpPr/>
          <p:nvPr/>
        </p:nvSpPr>
        <p:spPr>
          <a:xfrm>
            <a:off x="4822825" y="2492375"/>
            <a:ext cx="671513" cy="438150"/>
          </a:xfrm>
          <a:custGeom>
            <a:avLst/>
            <a:gdLst>
              <a:gd name="connsiteX0" fmla="*/ 0 w 672230"/>
              <a:gd name="connsiteY0" fmla="*/ 438411 h 438411"/>
              <a:gd name="connsiteX1" fmla="*/ 563671 w 672230"/>
              <a:gd name="connsiteY1" fmla="*/ 363255 h 438411"/>
              <a:gd name="connsiteX2" fmla="*/ 651353 w 672230"/>
              <a:gd name="connsiteY2" fmla="*/ 0 h 43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2230" h="438411">
                <a:moveTo>
                  <a:pt x="0" y="438411"/>
                </a:moveTo>
                <a:cubicBezTo>
                  <a:pt x="227556" y="437367"/>
                  <a:pt x="455112" y="436324"/>
                  <a:pt x="563671" y="363255"/>
                </a:cubicBezTo>
                <a:cubicBezTo>
                  <a:pt x="672230" y="290186"/>
                  <a:pt x="661791" y="145093"/>
                  <a:pt x="651353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4146550" y="2943225"/>
            <a:ext cx="688975" cy="503238"/>
          </a:xfrm>
          <a:custGeom>
            <a:avLst/>
            <a:gdLst>
              <a:gd name="connsiteX0" fmla="*/ 688932 w 688932"/>
              <a:gd name="connsiteY0" fmla="*/ 0 h 503129"/>
              <a:gd name="connsiteX1" fmla="*/ 463463 w 688932"/>
              <a:gd name="connsiteY1" fmla="*/ 425885 h 503129"/>
              <a:gd name="connsiteX2" fmla="*/ 0 w 688932"/>
              <a:gd name="connsiteY2" fmla="*/ 463463 h 503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8932" h="503129">
                <a:moveTo>
                  <a:pt x="688932" y="0"/>
                </a:moveTo>
                <a:cubicBezTo>
                  <a:pt x="633608" y="174320"/>
                  <a:pt x="578285" y="348641"/>
                  <a:pt x="463463" y="425885"/>
                </a:cubicBezTo>
                <a:cubicBezTo>
                  <a:pt x="348641" y="503129"/>
                  <a:pt x="174320" y="483296"/>
                  <a:pt x="0" y="463463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6" name="Прямая соединительная линия 35"/>
          <p:cNvCxnSpPr>
            <a:endCxn id="29" idx="2"/>
          </p:cNvCxnSpPr>
          <p:nvPr/>
        </p:nvCxnSpPr>
        <p:spPr>
          <a:xfrm rot="10800000" flipV="1">
            <a:off x="4146550" y="2857500"/>
            <a:ext cx="1854200" cy="5492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29" idx="2"/>
          </p:cNvCxnSpPr>
          <p:nvPr/>
        </p:nvCxnSpPr>
        <p:spPr>
          <a:xfrm rot="5400000">
            <a:off x="3906044" y="2383631"/>
            <a:ext cx="1263650" cy="7826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Группа 34"/>
          <p:cNvGrpSpPr/>
          <p:nvPr/>
        </p:nvGrpSpPr>
        <p:grpSpPr>
          <a:xfrm>
            <a:off x="116650" y="260648"/>
            <a:ext cx="2016224" cy="1970433"/>
            <a:chOff x="1080675" y="260647"/>
            <a:chExt cx="2016224" cy="1970433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1080675" y="26064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9" name="Группа 68"/>
            <p:cNvGrpSpPr>
              <a:grpSpLocks/>
            </p:cNvGrpSpPr>
            <p:nvPr/>
          </p:nvGrpSpPr>
          <p:grpSpPr bwMode="auto">
            <a:xfrm>
              <a:off x="1163616" y="378379"/>
              <a:ext cx="1813104" cy="1738313"/>
              <a:chOff x="3000364" y="2571744"/>
              <a:chExt cx="3501255" cy="3357586"/>
            </a:xfrm>
          </p:grpSpPr>
          <p:cxnSp>
            <p:nvCxnSpPr>
              <p:cNvPr id="40" name="Прямая соединительная линия 39"/>
              <p:cNvCxnSpPr/>
              <p:nvPr/>
            </p:nvCxnSpPr>
            <p:spPr>
              <a:xfrm rot="5400000" flipH="1" flipV="1">
                <a:off x="4036684" y="5535627"/>
                <a:ext cx="78581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Полилиния 40"/>
              <p:cNvSpPr/>
              <p:nvPr/>
            </p:nvSpPr>
            <p:spPr>
              <a:xfrm>
                <a:off x="5589008" y="3959229"/>
                <a:ext cx="339650" cy="214314"/>
              </a:xfrm>
              <a:custGeom>
                <a:avLst/>
                <a:gdLst>
                  <a:gd name="connsiteX0" fmla="*/ 338789 w 339886"/>
                  <a:gd name="connsiteY0" fmla="*/ 191715 h 214242"/>
                  <a:gd name="connsiteX1" fmla="*/ 328921 w 339886"/>
                  <a:gd name="connsiteY1" fmla="*/ 198294 h 214242"/>
                  <a:gd name="connsiteX2" fmla="*/ 315764 w 339886"/>
                  <a:gd name="connsiteY2" fmla="*/ 211451 h 214242"/>
                  <a:gd name="connsiteX3" fmla="*/ 243402 w 339886"/>
                  <a:gd name="connsiteY3" fmla="*/ 208161 h 214242"/>
                  <a:gd name="connsiteX4" fmla="*/ 200642 w 339886"/>
                  <a:gd name="connsiteY4" fmla="*/ 198294 h 214242"/>
                  <a:gd name="connsiteX5" fmla="*/ 171039 w 339886"/>
                  <a:gd name="connsiteY5" fmla="*/ 181848 h 214242"/>
                  <a:gd name="connsiteX6" fmla="*/ 157882 w 339886"/>
                  <a:gd name="connsiteY6" fmla="*/ 171980 h 214242"/>
                  <a:gd name="connsiteX7" fmla="*/ 148015 w 339886"/>
                  <a:gd name="connsiteY7" fmla="*/ 168691 h 214242"/>
                  <a:gd name="connsiteX8" fmla="*/ 134858 w 339886"/>
                  <a:gd name="connsiteY8" fmla="*/ 162112 h 214242"/>
                  <a:gd name="connsiteX9" fmla="*/ 121701 w 339886"/>
                  <a:gd name="connsiteY9" fmla="*/ 158823 h 214242"/>
                  <a:gd name="connsiteX10" fmla="*/ 101966 w 339886"/>
                  <a:gd name="connsiteY10" fmla="*/ 152245 h 214242"/>
                  <a:gd name="connsiteX11" fmla="*/ 72363 w 339886"/>
                  <a:gd name="connsiteY11" fmla="*/ 145666 h 214242"/>
                  <a:gd name="connsiteX12" fmla="*/ 62495 w 339886"/>
                  <a:gd name="connsiteY12" fmla="*/ 139088 h 214242"/>
                  <a:gd name="connsiteX13" fmla="*/ 55917 w 339886"/>
                  <a:gd name="connsiteY13" fmla="*/ 129220 h 214242"/>
                  <a:gd name="connsiteX14" fmla="*/ 46049 w 339886"/>
                  <a:gd name="connsiteY14" fmla="*/ 125931 h 214242"/>
                  <a:gd name="connsiteX15" fmla="*/ 39471 w 339886"/>
                  <a:gd name="connsiteY15" fmla="*/ 116063 h 214242"/>
                  <a:gd name="connsiteX16" fmla="*/ 23025 w 339886"/>
                  <a:gd name="connsiteY16" fmla="*/ 99617 h 214242"/>
                  <a:gd name="connsiteX17" fmla="*/ 16447 w 339886"/>
                  <a:gd name="connsiteY17" fmla="*/ 89750 h 214242"/>
                  <a:gd name="connsiteX18" fmla="*/ 9868 w 339886"/>
                  <a:gd name="connsiteY18" fmla="*/ 83171 h 214242"/>
                  <a:gd name="connsiteX19" fmla="*/ 0 w 339886"/>
                  <a:gd name="connsiteY19" fmla="*/ 63436 h 214242"/>
                  <a:gd name="connsiteX20" fmla="*/ 3290 w 339886"/>
                  <a:gd name="connsiteY20" fmla="*/ 7520 h 214242"/>
                  <a:gd name="connsiteX21" fmla="*/ 9868 w 339886"/>
                  <a:gd name="connsiteY21" fmla="*/ 941 h 214242"/>
                  <a:gd name="connsiteX22" fmla="*/ 49339 w 339886"/>
                  <a:gd name="connsiteY22" fmla="*/ 4230 h 214242"/>
                  <a:gd name="connsiteX23" fmla="*/ 72363 w 339886"/>
                  <a:gd name="connsiteY23" fmla="*/ 10809 h 214242"/>
                  <a:gd name="connsiteX24" fmla="*/ 95388 w 339886"/>
                  <a:gd name="connsiteY24" fmla="*/ 14098 h 214242"/>
                  <a:gd name="connsiteX25" fmla="*/ 105255 w 339886"/>
                  <a:gd name="connsiteY25" fmla="*/ 20676 h 214242"/>
                  <a:gd name="connsiteX26" fmla="*/ 115123 w 339886"/>
                  <a:gd name="connsiteY26" fmla="*/ 23966 h 214242"/>
                  <a:gd name="connsiteX27" fmla="*/ 124990 w 339886"/>
                  <a:gd name="connsiteY27" fmla="*/ 33833 h 214242"/>
                  <a:gd name="connsiteX28" fmla="*/ 141436 w 339886"/>
                  <a:gd name="connsiteY28" fmla="*/ 43701 h 214242"/>
                  <a:gd name="connsiteX29" fmla="*/ 164461 w 339886"/>
                  <a:gd name="connsiteY29" fmla="*/ 60147 h 214242"/>
                  <a:gd name="connsiteX30" fmla="*/ 197353 w 339886"/>
                  <a:gd name="connsiteY30" fmla="*/ 89750 h 214242"/>
                  <a:gd name="connsiteX31" fmla="*/ 210510 w 339886"/>
                  <a:gd name="connsiteY31" fmla="*/ 96328 h 214242"/>
                  <a:gd name="connsiteX32" fmla="*/ 230245 w 339886"/>
                  <a:gd name="connsiteY32" fmla="*/ 106196 h 214242"/>
                  <a:gd name="connsiteX33" fmla="*/ 276294 w 339886"/>
                  <a:gd name="connsiteY33" fmla="*/ 112774 h 214242"/>
                  <a:gd name="connsiteX34" fmla="*/ 302608 w 339886"/>
                  <a:gd name="connsiteY34" fmla="*/ 119353 h 214242"/>
                  <a:gd name="connsiteX35" fmla="*/ 305897 w 339886"/>
                  <a:gd name="connsiteY35" fmla="*/ 129220 h 214242"/>
                  <a:gd name="connsiteX36" fmla="*/ 312475 w 339886"/>
                  <a:gd name="connsiteY36" fmla="*/ 139088 h 214242"/>
                  <a:gd name="connsiteX37" fmla="*/ 315764 w 339886"/>
                  <a:gd name="connsiteY37" fmla="*/ 152245 h 214242"/>
                  <a:gd name="connsiteX38" fmla="*/ 325632 w 339886"/>
                  <a:gd name="connsiteY38" fmla="*/ 155534 h 214242"/>
                  <a:gd name="connsiteX39" fmla="*/ 335500 w 339886"/>
                  <a:gd name="connsiteY39" fmla="*/ 178558 h 214242"/>
                  <a:gd name="connsiteX40" fmla="*/ 338789 w 339886"/>
                  <a:gd name="connsiteY40" fmla="*/ 191715 h 214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339886" h="214242">
                    <a:moveTo>
                      <a:pt x="338789" y="191715"/>
                    </a:moveTo>
                    <a:cubicBezTo>
                      <a:pt x="337692" y="195004"/>
                      <a:pt x="331391" y="195207"/>
                      <a:pt x="328921" y="198294"/>
                    </a:cubicBezTo>
                    <a:cubicBezTo>
                      <a:pt x="316162" y="214242"/>
                      <a:pt x="337295" y="204273"/>
                      <a:pt x="315764" y="211451"/>
                    </a:cubicBezTo>
                    <a:cubicBezTo>
                      <a:pt x="291643" y="210354"/>
                      <a:pt x="267442" y="210415"/>
                      <a:pt x="243402" y="208161"/>
                    </a:cubicBezTo>
                    <a:cubicBezTo>
                      <a:pt x="223205" y="206267"/>
                      <a:pt x="216127" y="203455"/>
                      <a:pt x="200642" y="198294"/>
                    </a:cubicBezTo>
                    <a:cubicBezTo>
                      <a:pt x="178022" y="183214"/>
                      <a:pt x="188408" y="187637"/>
                      <a:pt x="171039" y="181848"/>
                    </a:cubicBezTo>
                    <a:cubicBezTo>
                      <a:pt x="166653" y="178559"/>
                      <a:pt x="162642" y="174700"/>
                      <a:pt x="157882" y="171980"/>
                    </a:cubicBezTo>
                    <a:cubicBezTo>
                      <a:pt x="154872" y="170260"/>
                      <a:pt x="151202" y="170057"/>
                      <a:pt x="148015" y="168691"/>
                    </a:cubicBezTo>
                    <a:cubicBezTo>
                      <a:pt x="143508" y="166759"/>
                      <a:pt x="139449" y="163834"/>
                      <a:pt x="134858" y="162112"/>
                    </a:cubicBezTo>
                    <a:cubicBezTo>
                      <a:pt x="130625" y="160525"/>
                      <a:pt x="126031" y="160122"/>
                      <a:pt x="121701" y="158823"/>
                    </a:cubicBezTo>
                    <a:cubicBezTo>
                      <a:pt x="115059" y="156831"/>
                      <a:pt x="108693" y="153927"/>
                      <a:pt x="101966" y="152245"/>
                    </a:cubicBezTo>
                    <a:cubicBezTo>
                      <a:pt x="83385" y="147600"/>
                      <a:pt x="93242" y="149843"/>
                      <a:pt x="72363" y="145666"/>
                    </a:cubicBezTo>
                    <a:cubicBezTo>
                      <a:pt x="69074" y="143473"/>
                      <a:pt x="65290" y="141883"/>
                      <a:pt x="62495" y="139088"/>
                    </a:cubicBezTo>
                    <a:cubicBezTo>
                      <a:pt x="59700" y="136293"/>
                      <a:pt x="59004" y="131690"/>
                      <a:pt x="55917" y="129220"/>
                    </a:cubicBezTo>
                    <a:cubicBezTo>
                      <a:pt x="53210" y="127054"/>
                      <a:pt x="49338" y="127027"/>
                      <a:pt x="46049" y="125931"/>
                    </a:cubicBezTo>
                    <a:cubicBezTo>
                      <a:pt x="43856" y="122642"/>
                      <a:pt x="42074" y="119038"/>
                      <a:pt x="39471" y="116063"/>
                    </a:cubicBezTo>
                    <a:cubicBezTo>
                      <a:pt x="34366" y="110228"/>
                      <a:pt x="27325" y="106068"/>
                      <a:pt x="23025" y="99617"/>
                    </a:cubicBezTo>
                    <a:cubicBezTo>
                      <a:pt x="20832" y="96328"/>
                      <a:pt x="18916" y="92837"/>
                      <a:pt x="16447" y="89750"/>
                    </a:cubicBezTo>
                    <a:cubicBezTo>
                      <a:pt x="14510" y="87328"/>
                      <a:pt x="11805" y="85593"/>
                      <a:pt x="9868" y="83171"/>
                    </a:cubicBezTo>
                    <a:cubicBezTo>
                      <a:pt x="2582" y="74063"/>
                      <a:pt x="3475" y="73857"/>
                      <a:pt x="0" y="63436"/>
                    </a:cubicBezTo>
                    <a:cubicBezTo>
                      <a:pt x="1097" y="44797"/>
                      <a:pt x="378" y="25962"/>
                      <a:pt x="3290" y="7520"/>
                    </a:cubicBezTo>
                    <a:cubicBezTo>
                      <a:pt x="3774" y="4457"/>
                      <a:pt x="6775" y="1162"/>
                      <a:pt x="9868" y="941"/>
                    </a:cubicBezTo>
                    <a:cubicBezTo>
                      <a:pt x="23037" y="0"/>
                      <a:pt x="36182" y="3134"/>
                      <a:pt x="49339" y="4230"/>
                    </a:cubicBezTo>
                    <a:cubicBezTo>
                      <a:pt x="57798" y="7050"/>
                      <a:pt x="63271" y="9156"/>
                      <a:pt x="72363" y="10809"/>
                    </a:cubicBezTo>
                    <a:cubicBezTo>
                      <a:pt x="79991" y="12196"/>
                      <a:pt x="87713" y="13002"/>
                      <a:pt x="95388" y="14098"/>
                    </a:cubicBezTo>
                    <a:cubicBezTo>
                      <a:pt x="98677" y="16291"/>
                      <a:pt x="101719" y="18908"/>
                      <a:pt x="105255" y="20676"/>
                    </a:cubicBezTo>
                    <a:cubicBezTo>
                      <a:pt x="108356" y="22227"/>
                      <a:pt x="112238" y="22043"/>
                      <a:pt x="115123" y="23966"/>
                    </a:cubicBezTo>
                    <a:cubicBezTo>
                      <a:pt x="118993" y="26546"/>
                      <a:pt x="121269" y="31042"/>
                      <a:pt x="124990" y="33833"/>
                    </a:cubicBezTo>
                    <a:cubicBezTo>
                      <a:pt x="130104" y="37669"/>
                      <a:pt x="136390" y="39776"/>
                      <a:pt x="141436" y="43701"/>
                    </a:cubicBezTo>
                    <a:cubicBezTo>
                      <a:pt x="164848" y="61910"/>
                      <a:pt x="144347" y="53443"/>
                      <a:pt x="164461" y="60147"/>
                    </a:cubicBezTo>
                    <a:cubicBezTo>
                      <a:pt x="176418" y="72104"/>
                      <a:pt x="183621" y="81168"/>
                      <a:pt x="197353" y="89750"/>
                    </a:cubicBezTo>
                    <a:cubicBezTo>
                      <a:pt x="201511" y="92349"/>
                      <a:pt x="206253" y="93895"/>
                      <a:pt x="210510" y="96328"/>
                    </a:cubicBezTo>
                    <a:cubicBezTo>
                      <a:pt x="221803" y="102782"/>
                      <a:pt x="217906" y="103454"/>
                      <a:pt x="230245" y="106196"/>
                    </a:cubicBezTo>
                    <a:cubicBezTo>
                      <a:pt x="246063" y="109711"/>
                      <a:pt x="260111" y="110284"/>
                      <a:pt x="276294" y="112774"/>
                    </a:cubicBezTo>
                    <a:cubicBezTo>
                      <a:pt x="291039" y="115042"/>
                      <a:pt x="290600" y="115350"/>
                      <a:pt x="302608" y="119353"/>
                    </a:cubicBezTo>
                    <a:cubicBezTo>
                      <a:pt x="303704" y="122642"/>
                      <a:pt x="304347" y="126119"/>
                      <a:pt x="305897" y="129220"/>
                    </a:cubicBezTo>
                    <a:cubicBezTo>
                      <a:pt x="307665" y="132756"/>
                      <a:pt x="310918" y="135454"/>
                      <a:pt x="312475" y="139088"/>
                    </a:cubicBezTo>
                    <a:cubicBezTo>
                      <a:pt x="314256" y="143243"/>
                      <a:pt x="312940" y="148715"/>
                      <a:pt x="315764" y="152245"/>
                    </a:cubicBezTo>
                    <a:cubicBezTo>
                      <a:pt x="317930" y="154952"/>
                      <a:pt x="322343" y="154438"/>
                      <a:pt x="325632" y="155534"/>
                    </a:cubicBezTo>
                    <a:cubicBezTo>
                      <a:pt x="336885" y="166785"/>
                      <a:pt x="330304" y="157772"/>
                      <a:pt x="335500" y="178558"/>
                    </a:cubicBezTo>
                    <a:cubicBezTo>
                      <a:pt x="339136" y="193102"/>
                      <a:pt x="339886" y="188426"/>
                      <a:pt x="338789" y="19171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2" name="Полилиния 41"/>
              <p:cNvSpPr/>
              <p:nvPr/>
            </p:nvSpPr>
            <p:spPr>
              <a:xfrm>
                <a:off x="5914374" y="4154493"/>
                <a:ext cx="584072" cy="415928"/>
              </a:xfrm>
              <a:custGeom>
                <a:avLst/>
                <a:gdLst>
                  <a:gd name="connsiteX0" fmla="*/ 578901 w 585131"/>
                  <a:gd name="connsiteY0" fmla="*/ 378190 h 415897"/>
                  <a:gd name="connsiteX1" fmla="*/ 575612 w 585131"/>
                  <a:gd name="connsiteY1" fmla="*/ 407793 h 415897"/>
                  <a:gd name="connsiteX2" fmla="*/ 490092 w 585131"/>
                  <a:gd name="connsiteY2" fmla="*/ 404504 h 415897"/>
                  <a:gd name="connsiteX3" fmla="*/ 460489 w 585131"/>
                  <a:gd name="connsiteY3" fmla="*/ 397926 h 415897"/>
                  <a:gd name="connsiteX4" fmla="*/ 450622 w 585131"/>
                  <a:gd name="connsiteY4" fmla="*/ 394637 h 415897"/>
                  <a:gd name="connsiteX5" fmla="*/ 417730 w 585131"/>
                  <a:gd name="connsiteY5" fmla="*/ 388058 h 415897"/>
                  <a:gd name="connsiteX6" fmla="*/ 381548 w 585131"/>
                  <a:gd name="connsiteY6" fmla="*/ 381480 h 415897"/>
                  <a:gd name="connsiteX7" fmla="*/ 358524 w 585131"/>
                  <a:gd name="connsiteY7" fmla="*/ 374901 h 415897"/>
                  <a:gd name="connsiteX8" fmla="*/ 325632 w 585131"/>
                  <a:gd name="connsiteY8" fmla="*/ 365034 h 415897"/>
                  <a:gd name="connsiteX9" fmla="*/ 319053 w 585131"/>
                  <a:gd name="connsiteY9" fmla="*/ 358455 h 415897"/>
                  <a:gd name="connsiteX10" fmla="*/ 299318 w 585131"/>
                  <a:gd name="connsiteY10" fmla="*/ 351877 h 415897"/>
                  <a:gd name="connsiteX11" fmla="*/ 279583 w 585131"/>
                  <a:gd name="connsiteY11" fmla="*/ 338720 h 415897"/>
                  <a:gd name="connsiteX12" fmla="*/ 269715 w 585131"/>
                  <a:gd name="connsiteY12" fmla="*/ 332142 h 415897"/>
                  <a:gd name="connsiteX13" fmla="*/ 259848 w 585131"/>
                  <a:gd name="connsiteY13" fmla="*/ 322274 h 415897"/>
                  <a:gd name="connsiteX14" fmla="*/ 240112 w 585131"/>
                  <a:gd name="connsiteY14" fmla="*/ 309117 h 415897"/>
                  <a:gd name="connsiteX15" fmla="*/ 213799 w 585131"/>
                  <a:gd name="connsiteY15" fmla="*/ 286093 h 415897"/>
                  <a:gd name="connsiteX16" fmla="*/ 207220 w 585131"/>
                  <a:gd name="connsiteY16" fmla="*/ 279514 h 415897"/>
                  <a:gd name="connsiteX17" fmla="*/ 194063 w 585131"/>
                  <a:gd name="connsiteY17" fmla="*/ 269647 h 415897"/>
                  <a:gd name="connsiteX18" fmla="*/ 187485 w 585131"/>
                  <a:gd name="connsiteY18" fmla="*/ 263068 h 415897"/>
                  <a:gd name="connsiteX19" fmla="*/ 177617 w 585131"/>
                  <a:gd name="connsiteY19" fmla="*/ 259779 h 415897"/>
                  <a:gd name="connsiteX20" fmla="*/ 164461 w 585131"/>
                  <a:gd name="connsiteY20" fmla="*/ 249911 h 415897"/>
                  <a:gd name="connsiteX21" fmla="*/ 141436 w 585131"/>
                  <a:gd name="connsiteY21" fmla="*/ 240044 h 415897"/>
                  <a:gd name="connsiteX22" fmla="*/ 115122 w 585131"/>
                  <a:gd name="connsiteY22" fmla="*/ 217019 h 415897"/>
                  <a:gd name="connsiteX23" fmla="*/ 108544 w 585131"/>
                  <a:gd name="connsiteY23" fmla="*/ 207152 h 415897"/>
                  <a:gd name="connsiteX24" fmla="*/ 95387 w 585131"/>
                  <a:gd name="connsiteY24" fmla="*/ 193995 h 415897"/>
                  <a:gd name="connsiteX25" fmla="*/ 88809 w 585131"/>
                  <a:gd name="connsiteY25" fmla="*/ 184127 h 415897"/>
                  <a:gd name="connsiteX26" fmla="*/ 75652 w 585131"/>
                  <a:gd name="connsiteY26" fmla="*/ 167681 h 415897"/>
                  <a:gd name="connsiteX27" fmla="*/ 62495 w 585131"/>
                  <a:gd name="connsiteY27" fmla="*/ 138078 h 415897"/>
                  <a:gd name="connsiteX28" fmla="*/ 59206 w 585131"/>
                  <a:gd name="connsiteY28" fmla="*/ 128211 h 415897"/>
                  <a:gd name="connsiteX29" fmla="*/ 52627 w 585131"/>
                  <a:gd name="connsiteY29" fmla="*/ 121632 h 415897"/>
                  <a:gd name="connsiteX30" fmla="*/ 46049 w 585131"/>
                  <a:gd name="connsiteY30" fmla="*/ 101897 h 415897"/>
                  <a:gd name="connsiteX31" fmla="*/ 29603 w 585131"/>
                  <a:gd name="connsiteY31" fmla="*/ 88740 h 415897"/>
                  <a:gd name="connsiteX32" fmla="*/ 16446 w 585131"/>
                  <a:gd name="connsiteY32" fmla="*/ 72294 h 415897"/>
                  <a:gd name="connsiteX33" fmla="*/ 13157 w 585131"/>
                  <a:gd name="connsiteY33" fmla="*/ 62426 h 415897"/>
                  <a:gd name="connsiteX34" fmla="*/ 6579 w 585131"/>
                  <a:gd name="connsiteY34" fmla="*/ 52559 h 415897"/>
                  <a:gd name="connsiteX35" fmla="*/ 0 w 585131"/>
                  <a:gd name="connsiteY35" fmla="*/ 32824 h 415897"/>
                  <a:gd name="connsiteX36" fmla="*/ 6579 w 585131"/>
                  <a:gd name="connsiteY36" fmla="*/ 26245 h 415897"/>
                  <a:gd name="connsiteX37" fmla="*/ 121701 w 585131"/>
                  <a:gd name="connsiteY37" fmla="*/ 22956 h 415897"/>
                  <a:gd name="connsiteX38" fmla="*/ 151304 w 585131"/>
                  <a:gd name="connsiteY38" fmla="*/ 32824 h 415897"/>
                  <a:gd name="connsiteX39" fmla="*/ 164461 w 585131"/>
                  <a:gd name="connsiteY39" fmla="*/ 36113 h 415897"/>
                  <a:gd name="connsiteX40" fmla="*/ 184196 w 585131"/>
                  <a:gd name="connsiteY40" fmla="*/ 45980 h 415897"/>
                  <a:gd name="connsiteX41" fmla="*/ 194063 w 585131"/>
                  <a:gd name="connsiteY41" fmla="*/ 49270 h 415897"/>
                  <a:gd name="connsiteX42" fmla="*/ 210509 w 585131"/>
                  <a:gd name="connsiteY42" fmla="*/ 59137 h 415897"/>
                  <a:gd name="connsiteX43" fmla="*/ 249980 w 585131"/>
                  <a:gd name="connsiteY43" fmla="*/ 88740 h 415897"/>
                  <a:gd name="connsiteX44" fmla="*/ 263137 w 585131"/>
                  <a:gd name="connsiteY44" fmla="*/ 98608 h 415897"/>
                  <a:gd name="connsiteX45" fmla="*/ 273004 w 585131"/>
                  <a:gd name="connsiteY45" fmla="*/ 105186 h 415897"/>
                  <a:gd name="connsiteX46" fmla="*/ 286161 w 585131"/>
                  <a:gd name="connsiteY46" fmla="*/ 111765 h 415897"/>
                  <a:gd name="connsiteX47" fmla="*/ 292740 w 585131"/>
                  <a:gd name="connsiteY47" fmla="*/ 118343 h 415897"/>
                  <a:gd name="connsiteX48" fmla="*/ 302607 w 585131"/>
                  <a:gd name="connsiteY48" fmla="*/ 124921 h 415897"/>
                  <a:gd name="connsiteX49" fmla="*/ 315764 w 585131"/>
                  <a:gd name="connsiteY49" fmla="*/ 134789 h 415897"/>
                  <a:gd name="connsiteX50" fmla="*/ 325632 w 585131"/>
                  <a:gd name="connsiteY50" fmla="*/ 141367 h 415897"/>
                  <a:gd name="connsiteX51" fmla="*/ 355235 w 585131"/>
                  <a:gd name="connsiteY51" fmla="*/ 164392 h 415897"/>
                  <a:gd name="connsiteX52" fmla="*/ 374970 w 585131"/>
                  <a:gd name="connsiteY52" fmla="*/ 177549 h 415897"/>
                  <a:gd name="connsiteX53" fmla="*/ 394705 w 585131"/>
                  <a:gd name="connsiteY53" fmla="*/ 190706 h 415897"/>
                  <a:gd name="connsiteX54" fmla="*/ 411151 w 585131"/>
                  <a:gd name="connsiteY54" fmla="*/ 207152 h 415897"/>
                  <a:gd name="connsiteX55" fmla="*/ 414440 w 585131"/>
                  <a:gd name="connsiteY55" fmla="*/ 217019 h 415897"/>
                  <a:gd name="connsiteX56" fmla="*/ 437465 w 585131"/>
                  <a:gd name="connsiteY56" fmla="*/ 243333 h 415897"/>
                  <a:gd name="connsiteX57" fmla="*/ 447332 w 585131"/>
                  <a:gd name="connsiteY57" fmla="*/ 249911 h 415897"/>
                  <a:gd name="connsiteX58" fmla="*/ 453911 w 585131"/>
                  <a:gd name="connsiteY58" fmla="*/ 256490 h 415897"/>
                  <a:gd name="connsiteX59" fmla="*/ 467068 w 585131"/>
                  <a:gd name="connsiteY59" fmla="*/ 259779 h 415897"/>
                  <a:gd name="connsiteX60" fmla="*/ 476935 w 585131"/>
                  <a:gd name="connsiteY60" fmla="*/ 266357 h 415897"/>
                  <a:gd name="connsiteX61" fmla="*/ 486803 w 585131"/>
                  <a:gd name="connsiteY61" fmla="*/ 269647 h 415897"/>
                  <a:gd name="connsiteX62" fmla="*/ 506538 w 585131"/>
                  <a:gd name="connsiteY62" fmla="*/ 282803 h 415897"/>
                  <a:gd name="connsiteX63" fmla="*/ 509827 w 585131"/>
                  <a:gd name="connsiteY63" fmla="*/ 312406 h 415897"/>
                  <a:gd name="connsiteX64" fmla="*/ 516406 w 585131"/>
                  <a:gd name="connsiteY64" fmla="*/ 318985 h 415897"/>
                  <a:gd name="connsiteX65" fmla="*/ 552587 w 585131"/>
                  <a:gd name="connsiteY65" fmla="*/ 328852 h 415897"/>
                  <a:gd name="connsiteX66" fmla="*/ 555876 w 585131"/>
                  <a:gd name="connsiteY66" fmla="*/ 358455 h 415897"/>
                  <a:gd name="connsiteX67" fmla="*/ 565744 w 585131"/>
                  <a:gd name="connsiteY67" fmla="*/ 361744 h 415897"/>
                  <a:gd name="connsiteX68" fmla="*/ 572322 w 585131"/>
                  <a:gd name="connsiteY68" fmla="*/ 368323 h 415897"/>
                  <a:gd name="connsiteX69" fmla="*/ 578901 w 585131"/>
                  <a:gd name="connsiteY69" fmla="*/ 378190 h 415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585131" h="415897">
                    <a:moveTo>
                      <a:pt x="578901" y="378190"/>
                    </a:moveTo>
                    <a:cubicBezTo>
                      <a:pt x="577805" y="388058"/>
                      <a:pt x="585131" y="404972"/>
                      <a:pt x="575612" y="407793"/>
                    </a:cubicBezTo>
                    <a:cubicBezTo>
                      <a:pt x="548260" y="415897"/>
                      <a:pt x="518561" y="406341"/>
                      <a:pt x="490092" y="404504"/>
                    </a:cubicBezTo>
                    <a:cubicBezTo>
                      <a:pt x="485712" y="404221"/>
                      <a:pt x="465728" y="399423"/>
                      <a:pt x="460489" y="397926"/>
                    </a:cubicBezTo>
                    <a:cubicBezTo>
                      <a:pt x="457155" y="396974"/>
                      <a:pt x="454000" y="395417"/>
                      <a:pt x="450622" y="394637"/>
                    </a:cubicBezTo>
                    <a:cubicBezTo>
                      <a:pt x="439727" y="392123"/>
                      <a:pt x="428759" y="389896"/>
                      <a:pt x="417730" y="388058"/>
                    </a:cubicBezTo>
                    <a:cubicBezTo>
                      <a:pt x="408937" y="386593"/>
                      <a:pt x="390739" y="383778"/>
                      <a:pt x="381548" y="381480"/>
                    </a:cubicBezTo>
                    <a:cubicBezTo>
                      <a:pt x="337604" y="370493"/>
                      <a:pt x="413886" y="387203"/>
                      <a:pt x="358524" y="374901"/>
                    </a:cubicBezTo>
                    <a:cubicBezTo>
                      <a:pt x="333509" y="369343"/>
                      <a:pt x="350204" y="374862"/>
                      <a:pt x="325632" y="365034"/>
                    </a:cubicBezTo>
                    <a:cubicBezTo>
                      <a:pt x="323439" y="362841"/>
                      <a:pt x="321827" y="359842"/>
                      <a:pt x="319053" y="358455"/>
                    </a:cubicBezTo>
                    <a:cubicBezTo>
                      <a:pt x="312851" y="355354"/>
                      <a:pt x="299318" y="351877"/>
                      <a:pt x="299318" y="351877"/>
                    </a:cubicBezTo>
                    <a:lnTo>
                      <a:pt x="279583" y="338720"/>
                    </a:lnTo>
                    <a:cubicBezTo>
                      <a:pt x="276294" y="336527"/>
                      <a:pt x="272510" y="334937"/>
                      <a:pt x="269715" y="332142"/>
                    </a:cubicBezTo>
                    <a:cubicBezTo>
                      <a:pt x="266426" y="328853"/>
                      <a:pt x="263520" y="325130"/>
                      <a:pt x="259848" y="322274"/>
                    </a:cubicBezTo>
                    <a:cubicBezTo>
                      <a:pt x="253607" y="317420"/>
                      <a:pt x="245703" y="314708"/>
                      <a:pt x="240112" y="309117"/>
                    </a:cubicBezTo>
                    <a:cubicBezTo>
                      <a:pt x="199532" y="268537"/>
                      <a:pt x="240997" y="307852"/>
                      <a:pt x="213799" y="286093"/>
                    </a:cubicBezTo>
                    <a:cubicBezTo>
                      <a:pt x="211377" y="284156"/>
                      <a:pt x="209603" y="281499"/>
                      <a:pt x="207220" y="279514"/>
                    </a:cubicBezTo>
                    <a:cubicBezTo>
                      <a:pt x="203009" y="276005"/>
                      <a:pt x="198274" y="273156"/>
                      <a:pt x="194063" y="269647"/>
                    </a:cubicBezTo>
                    <a:cubicBezTo>
                      <a:pt x="191681" y="267662"/>
                      <a:pt x="190144" y="264664"/>
                      <a:pt x="187485" y="263068"/>
                    </a:cubicBezTo>
                    <a:cubicBezTo>
                      <a:pt x="184512" y="261284"/>
                      <a:pt x="180906" y="260875"/>
                      <a:pt x="177617" y="259779"/>
                    </a:cubicBezTo>
                    <a:cubicBezTo>
                      <a:pt x="173232" y="256490"/>
                      <a:pt x="169110" y="252816"/>
                      <a:pt x="164461" y="249911"/>
                    </a:cubicBezTo>
                    <a:cubicBezTo>
                      <a:pt x="155172" y="244105"/>
                      <a:pt x="151027" y="243241"/>
                      <a:pt x="141436" y="240044"/>
                    </a:cubicBezTo>
                    <a:cubicBezTo>
                      <a:pt x="131005" y="233089"/>
                      <a:pt x="122818" y="228563"/>
                      <a:pt x="115122" y="217019"/>
                    </a:cubicBezTo>
                    <a:cubicBezTo>
                      <a:pt x="112929" y="213730"/>
                      <a:pt x="111117" y="210153"/>
                      <a:pt x="108544" y="207152"/>
                    </a:cubicBezTo>
                    <a:cubicBezTo>
                      <a:pt x="104508" y="202443"/>
                      <a:pt x="98827" y="199156"/>
                      <a:pt x="95387" y="193995"/>
                    </a:cubicBezTo>
                    <a:cubicBezTo>
                      <a:pt x="93194" y="190706"/>
                      <a:pt x="91279" y="187214"/>
                      <a:pt x="88809" y="184127"/>
                    </a:cubicBezTo>
                    <a:cubicBezTo>
                      <a:pt x="81971" y="175580"/>
                      <a:pt x="80716" y="179076"/>
                      <a:pt x="75652" y="167681"/>
                    </a:cubicBezTo>
                    <a:cubicBezTo>
                      <a:pt x="59998" y="132458"/>
                      <a:pt x="77382" y="160408"/>
                      <a:pt x="62495" y="138078"/>
                    </a:cubicBezTo>
                    <a:cubicBezTo>
                      <a:pt x="61399" y="134789"/>
                      <a:pt x="60990" y="131184"/>
                      <a:pt x="59206" y="128211"/>
                    </a:cubicBezTo>
                    <a:cubicBezTo>
                      <a:pt x="57610" y="125552"/>
                      <a:pt x="54014" y="124406"/>
                      <a:pt x="52627" y="121632"/>
                    </a:cubicBezTo>
                    <a:cubicBezTo>
                      <a:pt x="49526" y="115430"/>
                      <a:pt x="51819" y="105743"/>
                      <a:pt x="46049" y="101897"/>
                    </a:cubicBezTo>
                    <a:cubicBezTo>
                      <a:pt x="38719" y="97011"/>
                      <a:pt x="34961" y="95438"/>
                      <a:pt x="29603" y="88740"/>
                    </a:cubicBezTo>
                    <a:cubicBezTo>
                      <a:pt x="13011" y="67999"/>
                      <a:pt x="32327" y="88175"/>
                      <a:pt x="16446" y="72294"/>
                    </a:cubicBezTo>
                    <a:cubicBezTo>
                      <a:pt x="15350" y="69005"/>
                      <a:pt x="14708" y="65527"/>
                      <a:pt x="13157" y="62426"/>
                    </a:cubicBezTo>
                    <a:cubicBezTo>
                      <a:pt x="11389" y="58890"/>
                      <a:pt x="8184" y="56171"/>
                      <a:pt x="6579" y="52559"/>
                    </a:cubicBezTo>
                    <a:cubicBezTo>
                      <a:pt x="3763" y="46222"/>
                      <a:pt x="0" y="32824"/>
                      <a:pt x="0" y="32824"/>
                    </a:cubicBezTo>
                    <a:cubicBezTo>
                      <a:pt x="2193" y="30631"/>
                      <a:pt x="4157" y="28182"/>
                      <a:pt x="6579" y="26245"/>
                    </a:cubicBezTo>
                    <a:cubicBezTo>
                      <a:pt x="39385" y="0"/>
                      <a:pt x="68155" y="21283"/>
                      <a:pt x="121701" y="22956"/>
                    </a:cubicBezTo>
                    <a:cubicBezTo>
                      <a:pt x="153231" y="30838"/>
                      <a:pt x="114146" y="20438"/>
                      <a:pt x="151304" y="32824"/>
                    </a:cubicBezTo>
                    <a:cubicBezTo>
                      <a:pt x="155593" y="34254"/>
                      <a:pt x="160075" y="35017"/>
                      <a:pt x="164461" y="36113"/>
                    </a:cubicBezTo>
                    <a:cubicBezTo>
                      <a:pt x="171039" y="39402"/>
                      <a:pt x="177475" y="42993"/>
                      <a:pt x="184196" y="45980"/>
                    </a:cubicBezTo>
                    <a:cubicBezTo>
                      <a:pt x="187364" y="47388"/>
                      <a:pt x="191090" y="47486"/>
                      <a:pt x="194063" y="49270"/>
                    </a:cubicBezTo>
                    <a:cubicBezTo>
                      <a:pt x="216632" y="62812"/>
                      <a:pt x="182564" y="49822"/>
                      <a:pt x="210509" y="59137"/>
                    </a:cubicBezTo>
                    <a:lnTo>
                      <a:pt x="249980" y="88740"/>
                    </a:lnTo>
                    <a:cubicBezTo>
                      <a:pt x="254366" y="92029"/>
                      <a:pt x="258576" y="95567"/>
                      <a:pt x="263137" y="98608"/>
                    </a:cubicBezTo>
                    <a:cubicBezTo>
                      <a:pt x="266426" y="100801"/>
                      <a:pt x="269572" y="103225"/>
                      <a:pt x="273004" y="105186"/>
                    </a:cubicBezTo>
                    <a:cubicBezTo>
                      <a:pt x="277261" y="107619"/>
                      <a:pt x="282081" y="109045"/>
                      <a:pt x="286161" y="111765"/>
                    </a:cubicBezTo>
                    <a:cubicBezTo>
                      <a:pt x="288741" y="113485"/>
                      <a:pt x="290318" y="116406"/>
                      <a:pt x="292740" y="118343"/>
                    </a:cubicBezTo>
                    <a:cubicBezTo>
                      <a:pt x="295827" y="120812"/>
                      <a:pt x="299390" y="122623"/>
                      <a:pt x="302607" y="124921"/>
                    </a:cubicBezTo>
                    <a:cubicBezTo>
                      <a:pt x="307068" y="128107"/>
                      <a:pt x="311303" y="131603"/>
                      <a:pt x="315764" y="134789"/>
                    </a:cubicBezTo>
                    <a:cubicBezTo>
                      <a:pt x="318981" y="137087"/>
                      <a:pt x="322469" y="138995"/>
                      <a:pt x="325632" y="141367"/>
                    </a:cubicBezTo>
                    <a:cubicBezTo>
                      <a:pt x="335633" y="148868"/>
                      <a:pt x="344834" y="157458"/>
                      <a:pt x="355235" y="164392"/>
                    </a:cubicBezTo>
                    <a:cubicBezTo>
                      <a:pt x="361813" y="168778"/>
                      <a:pt x="369379" y="171959"/>
                      <a:pt x="374970" y="177549"/>
                    </a:cubicBezTo>
                    <a:cubicBezTo>
                      <a:pt x="387290" y="189867"/>
                      <a:pt x="380425" y="185945"/>
                      <a:pt x="394705" y="190706"/>
                    </a:cubicBezTo>
                    <a:cubicBezTo>
                      <a:pt x="400187" y="196188"/>
                      <a:pt x="408699" y="199797"/>
                      <a:pt x="411151" y="207152"/>
                    </a:cubicBezTo>
                    <a:cubicBezTo>
                      <a:pt x="412247" y="210441"/>
                      <a:pt x="412889" y="213918"/>
                      <a:pt x="414440" y="217019"/>
                    </a:cubicBezTo>
                    <a:cubicBezTo>
                      <a:pt x="418787" y="225712"/>
                      <a:pt x="431035" y="239047"/>
                      <a:pt x="437465" y="243333"/>
                    </a:cubicBezTo>
                    <a:cubicBezTo>
                      <a:pt x="440754" y="245526"/>
                      <a:pt x="444245" y="247442"/>
                      <a:pt x="447332" y="249911"/>
                    </a:cubicBezTo>
                    <a:cubicBezTo>
                      <a:pt x="449754" y="251848"/>
                      <a:pt x="451137" y="255103"/>
                      <a:pt x="453911" y="256490"/>
                    </a:cubicBezTo>
                    <a:cubicBezTo>
                      <a:pt x="457954" y="258512"/>
                      <a:pt x="462682" y="258683"/>
                      <a:pt x="467068" y="259779"/>
                    </a:cubicBezTo>
                    <a:cubicBezTo>
                      <a:pt x="470357" y="261972"/>
                      <a:pt x="473399" y="264589"/>
                      <a:pt x="476935" y="266357"/>
                    </a:cubicBezTo>
                    <a:cubicBezTo>
                      <a:pt x="480036" y="267908"/>
                      <a:pt x="483772" y="267963"/>
                      <a:pt x="486803" y="269647"/>
                    </a:cubicBezTo>
                    <a:cubicBezTo>
                      <a:pt x="493714" y="273486"/>
                      <a:pt x="506538" y="282803"/>
                      <a:pt x="506538" y="282803"/>
                    </a:cubicBezTo>
                    <a:cubicBezTo>
                      <a:pt x="507634" y="292671"/>
                      <a:pt x="507215" y="302827"/>
                      <a:pt x="509827" y="312406"/>
                    </a:cubicBezTo>
                    <a:cubicBezTo>
                      <a:pt x="510643" y="315398"/>
                      <a:pt x="513632" y="317598"/>
                      <a:pt x="516406" y="318985"/>
                    </a:cubicBezTo>
                    <a:cubicBezTo>
                      <a:pt x="527533" y="324549"/>
                      <a:pt x="540557" y="326446"/>
                      <a:pt x="552587" y="328852"/>
                    </a:cubicBezTo>
                    <a:cubicBezTo>
                      <a:pt x="553683" y="338720"/>
                      <a:pt x="552189" y="349237"/>
                      <a:pt x="555876" y="358455"/>
                    </a:cubicBezTo>
                    <a:cubicBezTo>
                      <a:pt x="557164" y="361674"/>
                      <a:pt x="562771" y="359960"/>
                      <a:pt x="565744" y="361744"/>
                    </a:cubicBezTo>
                    <a:cubicBezTo>
                      <a:pt x="568403" y="363340"/>
                      <a:pt x="570129" y="366130"/>
                      <a:pt x="572322" y="368323"/>
                    </a:cubicBezTo>
                    <a:lnTo>
                      <a:pt x="578901" y="378190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3030520" y="4624396"/>
                <a:ext cx="617401" cy="395290"/>
              </a:xfrm>
              <a:custGeom>
                <a:avLst/>
                <a:gdLst>
                  <a:gd name="connsiteX0" fmla="*/ 597239 w 617873"/>
                  <a:gd name="connsiteY0" fmla="*/ 16446 h 394883"/>
                  <a:gd name="connsiteX1" fmla="*/ 593950 w 617873"/>
                  <a:gd name="connsiteY1" fmla="*/ 6579 h 394883"/>
                  <a:gd name="connsiteX2" fmla="*/ 574215 w 617873"/>
                  <a:gd name="connsiteY2" fmla="*/ 0 h 394883"/>
                  <a:gd name="connsiteX3" fmla="*/ 488695 w 617873"/>
                  <a:gd name="connsiteY3" fmla="*/ 3290 h 394883"/>
                  <a:gd name="connsiteX4" fmla="*/ 478828 w 617873"/>
                  <a:gd name="connsiteY4" fmla="*/ 6579 h 394883"/>
                  <a:gd name="connsiteX5" fmla="*/ 465671 w 617873"/>
                  <a:gd name="connsiteY5" fmla="*/ 9868 h 394883"/>
                  <a:gd name="connsiteX6" fmla="*/ 455803 w 617873"/>
                  <a:gd name="connsiteY6" fmla="*/ 16446 h 394883"/>
                  <a:gd name="connsiteX7" fmla="*/ 449225 w 617873"/>
                  <a:gd name="connsiteY7" fmla="*/ 23025 h 394883"/>
                  <a:gd name="connsiteX8" fmla="*/ 436068 w 617873"/>
                  <a:gd name="connsiteY8" fmla="*/ 26314 h 394883"/>
                  <a:gd name="connsiteX9" fmla="*/ 426200 w 617873"/>
                  <a:gd name="connsiteY9" fmla="*/ 29603 h 394883"/>
                  <a:gd name="connsiteX10" fmla="*/ 376862 w 617873"/>
                  <a:gd name="connsiteY10" fmla="*/ 62495 h 394883"/>
                  <a:gd name="connsiteX11" fmla="*/ 366995 w 617873"/>
                  <a:gd name="connsiteY11" fmla="*/ 69074 h 394883"/>
                  <a:gd name="connsiteX12" fmla="*/ 347259 w 617873"/>
                  <a:gd name="connsiteY12" fmla="*/ 75652 h 394883"/>
                  <a:gd name="connsiteX13" fmla="*/ 324235 w 617873"/>
                  <a:gd name="connsiteY13" fmla="*/ 88809 h 394883"/>
                  <a:gd name="connsiteX14" fmla="*/ 307789 w 617873"/>
                  <a:gd name="connsiteY14" fmla="*/ 92098 h 394883"/>
                  <a:gd name="connsiteX15" fmla="*/ 297921 w 617873"/>
                  <a:gd name="connsiteY15" fmla="*/ 98677 h 394883"/>
                  <a:gd name="connsiteX16" fmla="*/ 288054 w 617873"/>
                  <a:gd name="connsiteY16" fmla="*/ 101966 h 394883"/>
                  <a:gd name="connsiteX17" fmla="*/ 281475 w 617873"/>
                  <a:gd name="connsiteY17" fmla="*/ 108544 h 394883"/>
                  <a:gd name="connsiteX18" fmla="*/ 271607 w 617873"/>
                  <a:gd name="connsiteY18" fmla="*/ 115123 h 394883"/>
                  <a:gd name="connsiteX19" fmla="*/ 265029 w 617873"/>
                  <a:gd name="connsiteY19" fmla="*/ 124990 h 394883"/>
                  <a:gd name="connsiteX20" fmla="*/ 238715 w 617873"/>
                  <a:gd name="connsiteY20" fmla="*/ 148015 h 394883"/>
                  <a:gd name="connsiteX21" fmla="*/ 215691 w 617873"/>
                  <a:gd name="connsiteY21" fmla="*/ 174328 h 394883"/>
                  <a:gd name="connsiteX22" fmla="*/ 189377 w 617873"/>
                  <a:gd name="connsiteY22" fmla="*/ 200642 h 394883"/>
                  <a:gd name="connsiteX23" fmla="*/ 179510 w 617873"/>
                  <a:gd name="connsiteY23" fmla="*/ 210510 h 394883"/>
                  <a:gd name="connsiteX24" fmla="*/ 172931 w 617873"/>
                  <a:gd name="connsiteY24" fmla="*/ 217088 h 394883"/>
                  <a:gd name="connsiteX25" fmla="*/ 159774 w 617873"/>
                  <a:gd name="connsiteY25" fmla="*/ 236823 h 394883"/>
                  <a:gd name="connsiteX26" fmla="*/ 143328 w 617873"/>
                  <a:gd name="connsiteY26" fmla="*/ 253269 h 394883"/>
                  <a:gd name="connsiteX27" fmla="*/ 136750 w 617873"/>
                  <a:gd name="connsiteY27" fmla="*/ 259848 h 394883"/>
                  <a:gd name="connsiteX28" fmla="*/ 120304 w 617873"/>
                  <a:gd name="connsiteY28" fmla="*/ 282872 h 394883"/>
                  <a:gd name="connsiteX29" fmla="*/ 107147 w 617873"/>
                  <a:gd name="connsiteY29" fmla="*/ 299318 h 394883"/>
                  <a:gd name="connsiteX30" fmla="*/ 100569 w 617873"/>
                  <a:gd name="connsiteY30" fmla="*/ 305897 h 394883"/>
                  <a:gd name="connsiteX31" fmla="*/ 90701 w 617873"/>
                  <a:gd name="connsiteY31" fmla="*/ 312475 h 394883"/>
                  <a:gd name="connsiteX32" fmla="*/ 84123 w 617873"/>
                  <a:gd name="connsiteY32" fmla="*/ 319054 h 394883"/>
                  <a:gd name="connsiteX33" fmla="*/ 47941 w 617873"/>
                  <a:gd name="connsiteY33" fmla="*/ 328921 h 394883"/>
                  <a:gd name="connsiteX34" fmla="*/ 31495 w 617873"/>
                  <a:gd name="connsiteY34" fmla="*/ 342078 h 394883"/>
                  <a:gd name="connsiteX35" fmla="*/ 28206 w 617873"/>
                  <a:gd name="connsiteY35" fmla="*/ 351946 h 394883"/>
                  <a:gd name="connsiteX36" fmla="*/ 15049 w 617873"/>
                  <a:gd name="connsiteY36" fmla="*/ 355235 h 394883"/>
                  <a:gd name="connsiteX37" fmla="*/ 5182 w 617873"/>
                  <a:gd name="connsiteY37" fmla="*/ 361813 h 394883"/>
                  <a:gd name="connsiteX38" fmla="*/ 5182 w 617873"/>
                  <a:gd name="connsiteY38" fmla="*/ 384838 h 394883"/>
                  <a:gd name="connsiteX39" fmla="*/ 24917 w 617873"/>
                  <a:gd name="connsiteY39" fmla="*/ 391416 h 394883"/>
                  <a:gd name="connsiteX40" fmla="*/ 15049 w 617873"/>
                  <a:gd name="connsiteY40" fmla="*/ 394705 h 394883"/>
                  <a:gd name="connsiteX41" fmla="*/ 5182 w 617873"/>
                  <a:gd name="connsiteY41" fmla="*/ 391416 h 394883"/>
                  <a:gd name="connsiteX42" fmla="*/ 15049 w 617873"/>
                  <a:gd name="connsiteY42" fmla="*/ 384838 h 394883"/>
                  <a:gd name="connsiteX43" fmla="*/ 34784 w 617873"/>
                  <a:gd name="connsiteY43" fmla="*/ 388127 h 394883"/>
                  <a:gd name="connsiteX44" fmla="*/ 41363 w 617873"/>
                  <a:gd name="connsiteY44" fmla="*/ 394705 h 394883"/>
                  <a:gd name="connsiteX45" fmla="*/ 123593 w 617873"/>
                  <a:gd name="connsiteY45" fmla="*/ 391416 h 394883"/>
                  <a:gd name="connsiteX46" fmla="*/ 143328 w 617873"/>
                  <a:gd name="connsiteY46" fmla="*/ 388127 h 394883"/>
                  <a:gd name="connsiteX47" fmla="*/ 169642 w 617873"/>
                  <a:gd name="connsiteY47" fmla="*/ 384838 h 394883"/>
                  <a:gd name="connsiteX48" fmla="*/ 182799 w 617873"/>
                  <a:gd name="connsiteY48" fmla="*/ 381549 h 394883"/>
                  <a:gd name="connsiteX49" fmla="*/ 202534 w 617873"/>
                  <a:gd name="connsiteY49" fmla="*/ 378259 h 394883"/>
                  <a:gd name="connsiteX50" fmla="*/ 212402 w 617873"/>
                  <a:gd name="connsiteY50" fmla="*/ 374970 h 394883"/>
                  <a:gd name="connsiteX51" fmla="*/ 225559 w 617873"/>
                  <a:gd name="connsiteY51" fmla="*/ 371681 h 394883"/>
                  <a:gd name="connsiteX52" fmla="*/ 251872 w 617873"/>
                  <a:gd name="connsiteY52" fmla="*/ 355235 h 394883"/>
                  <a:gd name="connsiteX53" fmla="*/ 281475 w 617873"/>
                  <a:gd name="connsiteY53" fmla="*/ 328921 h 394883"/>
                  <a:gd name="connsiteX54" fmla="*/ 317656 w 617873"/>
                  <a:gd name="connsiteY54" fmla="*/ 309186 h 394883"/>
                  <a:gd name="connsiteX55" fmla="*/ 327524 w 617873"/>
                  <a:gd name="connsiteY55" fmla="*/ 305897 h 394883"/>
                  <a:gd name="connsiteX56" fmla="*/ 340681 w 617873"/>
                  <a:gd name="connsiteY56" fmla="*/ 299318 h 394883"/>
                  <a:gd name="connsiteX57" fmla="*/ 366995 w 617873"/>
                  <a:gd name="connsiteY57" fmla="*/ 292740 h 394883"/>
                  <a:gd name="connsiteX58" fmla="*/ 399887 w 617873"/>
                  <a:gd name="connsiteY58" fmla="*/ 279583 h 394883"/>
                  <a:gd name="connsiteX59" fmla="*/ 429489 w 617873"/>
                  <a:gd name="connsiteY59" fmla="*/ 269715 h 394883"/>
                  <a:gd name="connsiteX60" fmla="*/ 462382 w 617873"/>
                  <a:gd name="connsiteY60" fmla="*/ 249980 h 394883"/>
                  <a:gd name="connsiteX61" fmla="*/ 475538 w 617873"/>
                  <a:gd name="connsiteY61" fmla="*/ 246691 h 394883"/>
                  <a:gd name="connsiteX62" fmla="*/ 498563 w 617873"/>
                  <a:gd name="connsiteY62" fmla="*/ 233534 h 394883"/>
                  <a:gd name="connsiteX63" fmla="*/ 521587 w 617873"/>
                  <a:gd name="connsiteY63" fmla="*/ 217088 h 394883"/>
                  <a:gd name="connsiteX64" fmla="*/ 547901 w 617873"/>
                  <a:gd name="connsiteY64" fmla="*/ 207220 h 394883"/>
                  <a:gd name="connsiteX65" fmla="*/ 577504 w 617873"/>
                  <a:gd name="connsiteY65" fmla="*/ 184196 h 394883"/>
                  <a:gd name="connsiteX66" fmla="*/ 587371 w 617873"/>
                  <a:gd name="connsiteY66" fmla="*/ 177618 h 394883"/>
                  <a:gd name="connsiteX67" fmla="*/ 607107 w 617873"/>
                  <a:gd name="connsiteY67" fmla="*/ 157882 h 394883"/>
                  <a:gd name="connsiteX68" fmla="*/ 610396 w 617873"/>
                  <a:gd name="connsiteY68" fmla="*/ 148015 h 394883"/>
                  <a:gd name="connsiteX69" fmla="*/ 616974 w 617873"/>
                  <a:gd name="connsiteY69" fmla="*/ 141436 h 394883"/>
                  <a:gd name="connsiteX70" fmla="*/ 613685 w 617873"/>
                  <a:gd name="connsiteY70" fmla="*/ 111833 h 394883"/>
                  <a:gd name="connsiteX71" fmla="*/ 607107 w 617873"/>
                  <a:gd name="connsiteY71" fmla="*/ 92098 h 394883"/>
                  <a:gd name="connsiteX72" fmla="*/ 603818 w 617873"/>
                  <a:gd name="connsiteY72" fmla="*/ 82231 h 394883"/>
                  <a:gd name="connsiteX73" fmla="*/ 597239 w 617873"/>
                  <a:gd name="connsiteY73" fmla="*/ 16446 h 394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617873" h="394883">
                    <a:moveTo>
                      <a:pt x="597239" y="16446"/>
                    </a:moveTo>
                    <a:cubicBezTo>
                      <a:pt x="595594" y="3837"/>
                      <a:pt x="596771" y="8594"/>
                      <a:pt x="593950" y="6579"/>
                    </a:cubicBezTo>
                    <a:cubicBezTo>
                      <a:pt x="588307" y="2549"/>
                      <a:pt x="574215" y="0"/>
                      <a:pt x="574215" y="0"/>
                    </a:cubicBezTo>
                    <a:cubicBezTo>
                      <a:pt x="545708" y="1097"/>
                      <a:pt x="517155" y="1327"/>
                      <a:pt x="488695" y="3290"/>
                    </a:cubicBezTo>
                    <a:cubicBezTo>
                      <a:pt x="485236" y="3529"/>
                      <a:pt x="482162" y="5627"/>
                      <a:pt x="478828" y="6579"/>
                    </a:cubicBezTo>
                    <a:cubicBezTo>
                      <a:pt x="474481" y="7821"/>
                      <a:pt x="470057" y="8772"/>
                      <a:pt x="465671" y="9868"/>
                    </a:cubicBezTo>
                    <a:cubicBezTo>
                      <a:pt x="462382" y="12061"/>
                      <a:pt x="458890" y="13976"/>
                      <a:pt x="455803" y="16446"/>
                    </a:cubicBezTo>
                    <a:cubicBezTo>
                      <a:pt x="453381" y="18383"/>
                      <a:pt x="451999" y="21638"/>
                      <a:pt x="449225" y="23025"/>
                    </a:cubicBezTo>
                    <a:cubicBezTo>
                      <a:pt x="445182" y="25047"/>
                      <a:pt x="440415" y="25072"/>
                      <a:pt x="436068" y="26314"/>
                    </a:cubicBezTo>
                    <a:cubicBezTo>
                      <a:pt x="432734" y="27266"/>
                      <a:pt x="429489" y="28507"/>
                      <a:pt x="426200" y="29603"/>
                    </a:cubicBezTo>
                    <a:lnTo>
                      <a:pt x="376862" y="62495"/>
                    </a:lnTo>
                    <a:cubicBezTo>
                      <a:pt x="373573" y="64688"/>
                      <a:pt x="370745" y="67824"/>
                      <a:pt x="366995" y="69074"/>
                    </a:cubicBezTo>
                    <a:lnTo>
                      <a:pt x="347259" y="75652"/>
                    </a:lnTo>
                    <a:cubicBezTo>
                      <a:pt x="340038" y="80467"/>
                      <a:pt x="332585" y="86026"/>
                      <a:pt x="324235" y="88809"/>
                    </a:cubicBezTo>
                    <a:cubicBezTo>
                      <a:pt x="318931" y="90577"/>
                      <a:pt x="313271" y="91002"/>
                      <a:pt x="307789" y="92098"/>
                    </a:cubicBezTo>
                    <a:cubicBezTo>
                      <a:pt x="304500" y="94291"/>
                      <a:pt x="301457" y="96909"/>
                      <a:pt x="297921" y="98677"/>
                    </a:cubicBezTo>
                    <a:cubicBezTo>
                      <a:pt x="294820" y="100228"/>
                      <a:pt x="291027" y="100182"/>
                      <a:pt x="288054" y="101966"/>
                    </a:cubicBezTo>
                    <a:cubicBezTo>
                      <a:pt x="285395" y="103561"/>
                      <a:pt x="283897" y="106607"/>
                      <a:pt x="281475" y="108544"/>
                    </a:cubicBezTo>
                    <a:cubicBezTo>
                      <a:pt x="278388" y="111014"/>
                      <a:pt x="274896" y="112930"/>
                      <a:pt x="271607" y="115123"/>
                    </a:cubicBezTo>
                    <a:cubicBezTo>
                      <a:pt x="269414" y="118412"/>
                      <a:pt x="267824" y="122195"/>
                      <a:pt x="265029" y="124990"/>
                    </a:cubicBezTo>
                    <a:cubicBezTo>
                      <a:pt x="247644" y="142375"/>
                      <a:pt x="260047" y="116017"/>
                      <a:pt x="238715" y="148015"/>
                    </a:cubicBezTo>
                    <a:cubicBezTo>
                      <a:pt x="227836" y="164334"/>
                      <a:pt x="234934" y="155084"/>
                      <a:pt x="215691" y="174328"/>
                    </a:cubicBezTo>
                    <a:lnTo>
                      <a:pt x="189377" y="200642"/>
                    </a:lnTo>
                    <a:lnTo>
                      <a:pt x="179510" y="210510"/>
                    </a:lnTo>
                    <a:cubicBezTo>
                      <a:pt x="177317" y="212703"/>
                      <a:pt x="174651" y="214508"/>
                      <a:pt x="172931" y="217088"/>
                    </a:cubicBezTo>
                    <a:cubicBezTo>
                      <a:pt x="168545" y="223666"/>
                      <a:pt x="165365" y="231232"/>
                      <a:pt x="159774" y="236823"/>
                    </a:cubicBezTo>
                    <a:lnTo>
                      <a:pt x="143328" y="253269"/>
                    </a:lnTo>
                    <a:cubicBezTo>
                      <a:pt x="141135" y="255462"/>
                      <a:pt x="138470" y="257268"/>
                      <a:pt x="136750" y="259848"/>
                    </a:cubicBezTo>
                    <a:cubicBezTo>
                      <a:pt x="127130" y="274276"/>
                      <a:pt x="132543" y="266552"/>
                      <a:pt x="120304" y="282872"/>
                    </a:cubicBezTo>
                    <a:cubicBezTo>
                      <a:pt x="115087" y="298525"/>
                      <a:pt x="120673" y="288497"/>
                      <a:pt x="107147" y="299318"/>
                    </a:cubicBezTo>
                    <a:cubicBezTo>
                      <a:pt x="104725" y="301255"/>
                      <a:pt x="102991" y="303960"/>
                      <a:pt x="100569" y="305897"/>
                    </a:cubicBezTo>
                    <a:cubicBezTo>
                      <a:pt x="97482" y="308367"/>
                      <a:pt x="93788" y="310005"/>
                      <a:pt x="90701" y="312475"/>
                    </a:cubicBezTo>
                    <a:cubicBezTo>
                      <a:pt x="88279" y="314412"/>
                      <a:pt x="86897" y="317667"/>
                      <a:pt x="84123" y="319054"/>
                    </a:cubicBezTo>
                    <a:cubicBezTo>
                      <a:pt x="72996" y="324617"/>
                      <a:pt x="59970" y="326515"/>
                      <a:pt x="47941" y="328921"/>
                    </a:cubicBezTo>
                    <a:cubicBezTo>
                      <a:pt x="43463" y="331907"/>
                      <a:pt x="34618" y="336873"/>
                      <a:pt x="31495" y="342078"/>
                    </a:cubicBezTo>
                    <a:cubicBezTo>
                      <a:pt x="29711" y="345051"/>
                      <a:pt x="30913" y="349780"/>
                      <a:pt x="28206" y="351946"/>
                    </a:cubicBezTo>
                    <a:cubicBezTo>
                      <a:pt x="24676" y="354770"/>
                      <a:pt x="19435" y="354139"/>
                      <a:pt x="15049" y="355235"/>
                    </a:cubicBezTo>
                    <a:cubicBezTo>
                      <a:pt x="11760" y="357428"/>
                      <a:pt x="7651" y="358726"/>
                      <a:pt x="5182" y="361813"/>
                    </a:cubicBezTo>
                    <a:cubicBezTo>
                      <a:pt x="1268" y="366705"/>
                      <a:pt x="0" y="380396"/>
                      <a:pt x="5182" y="384838"/>
                    </a:cubicBezTo>
                    <a:cubicBezTo>
                      <a:pt x="10447" y="389351"/>
                      <a:pt x="24917" y="391416"/>
                      <a:pt x="24917" y="391416"/>
                    </a:cubicBezTo>
                    <a:cubicBezTo>
                      <a:pt x="21628" y="392512"/>
                      <a:pt x="18516" y="394705"/>
                      <a:pt x="15049" y="394705"/>
                    </a:cubicBezTo>
                    <a:cubicBezTo>
                      <a:pt x="11582" y="394705"/>
                      <a:pt x="5182" y="394883"/>
                      <a:pt x="5182" y="391416"/>
                    </a:cubicBezTo>
                    <a:cubicBezTo>
                      <a:pt x="5182" y="387463"/>
                      <a:pt x="11760" y="387031"/>
                      <a:pt x="15049" y="384838"/>
                    </a:cubicBezTo>
                    <a:cubicBezTo>
                      <a:pt x="21627" y="385934"/>
                      <a:pt x="28540" y="385785"/>
                      <a:pt x="34784" y="388127"/>
                    </a:cubicBezTo>
                    <a:cubicBezTo>
                      <a:pt x="37688" y="389216"/>
                      <a:pt x="38264" y="394590"/>
                      <a:pt x="41363" y="394705"/>
                    </a:cubicBezTo>
                    <a:lnTo>
                      <a:pt x="123593" y="391416"/>
                    </a:lnTo>
                    <a:cubicBezTo>
                      <a:pt x="130171" y="390320"/>
                      <a:pt x="136726" y="389070"/>
                      <a:pt x="143328" y="388127"/>
                    </a:cubicBezTo>
                    <a:cubicBezTo>
                      <a:pt x="152079" y="386877"/>
                      <a:pt x="160923" y="386291"/>
                      <a:pt x="169642" y="384838"/>
                    </a:cubicBezTo>
                    <a:cubicBezTo>
                      <a:pt x="174101" y="384095"/>
                      <a:pt x="178366" y="382436"/>
                      <a:pt x="182799" y="381549"/>
                    </a:cubicBezTo>
                    <a:cubicBezTo>
                      <a:pt x="189339" y="380241"/>
                      <a:pt x="196024" y="379706"/>
                      <a:pt x="202534" y="378259"/>
                    </a:cubicBezTo>
                    <a:cubicBezTo>
                      <a:pt x="205919" y="377507"/>
                      <a:pt x="209068" y="375922"/>
                      <a:pt x="212402" y="374970"/>
                    </a:cubicBezTo>
                    <a:cubicBezTo>
                      <a:pt x="216749" y="373728"/>
                      <a:pt x="221173" y="372777"/>
                      <a:pt x="225559" y="371681"/>
                    </a:cubicBezTo>
                    <a:cubicBezTo>
                      <a:pt x="226786" y="370945"/>
                      <a:pt x="248192" y="358455"/>
                      <a:pt x="251872" y="355235"/>
                    </a:cubicBezTo>
                    <a:cubicBezTo>
                      <a:pt x="281909" y="328953"/>
                      <a:pt x="255247" y="347655"/>
                      <a:pt x="281475" y="328921"/>
                    </a:cubicBezTo>
                    <a:cubicBezTo>
                      <a:pt x="291981" y="321417"/>
                      <a:pt x="306465" y="312916"/>
                      <a:pt x="317656" y="309186"/>
                    </a:cubicBezTo>
                    <a:cubicBezTo>
                      <a:pt x="320945" y="308090"/>
                      <a:pt x="324337" y="307263"/>
                      <a:pt x="327524" y="305897"/>
                    </a:cubicBezTo>
                    <a:cubicBezTo>
                      <a:pt x="332031" y="303965"/>
                      <a:pt x="336174" y="301250"/>
                      <a:pt x="340681" y="299318"/>
                    </a:cubicBezTo>
                    <a:cubicBezTo>
                      <a:pt x="349530" y="295525"/>
                      <a:pt x="357343" y="294670"/>
                      <a:pt x="366995" y="292740"/>
                    </a:cubicBezTo>
                    <a:cubicBezTo>
                      <a:pt x="381223" y="278510"/>
                      <a:pt x="366898" y="290580"/>
                      <a:pt x="399887" y="279583"/>
                    </a:cubicBezTo>
                    <a:lnTo>
                      <a:pt x="429489" y="269715"/>
                    </a:lnTo>
                    <a:cubicBezTo>
                      <a:pt x="443283" y="259370"/>
                      <a:pt x="444783" y="257020"/>
                      <a:pt x="462382" y="249980"/>
                    </a:cubicBezTo>
                    <a:cubicBezTo>
                      <a:pt x="466579" y="248301"/>
                      <a:pt x="471153" y="247787"/>
                      <a:pt x="475538" y="246691"/>
                    </a:cubicBezTo>
                    <a:cubicBezTo>
                      <a:pt x="499586" y="230661"/>
                      <a:pt x="469343" y="250232"/>
                      <a:pt x="498563" y="233534"/>
                    </a:cubicBezTo>
                    <a:cubicBezTo>
                      <a:pt x="514809" y="224250"/>
                      <a:pt x="502746" y="228863"/>
                      <a:pt x="521587" y="217088"/>
                    </a:cubicBezTo>
                    <a:cubicBezTo>
                      <a:pt x="533052" y="209923"/>
                      <a:pt x="535276" y="210377"/>
                      <a:pt x="547901" y="207220"/>
                    </a:cubicBezTo>
                    <a:cubicBezTo>
                      <a:pt x="557769" y="199545"/>
                      <a:pt x="567103" y="191130"/>
                      <a:pt x="577504" y="184196"/>
                    </a:cubicBezTo>
                    <a:cubicBezTo>
                      <a:pt x="580793" y="182003"/>
                      <a:pt x="584417" y="180244"/>
                      <a:pt x="587371" y="177618"/>
                    </a:cubicBezTo>
                    <a:cubicBezTo>
                      <a:pt x="594325" y="171437"/>
                      <a:pt x="607107" y="157882"/>
                      <a:pt x="607107" y="157882"/>
                    </a:cubicBezTo>
                    <a:cubicBezTo>
                      <a:pt x="608203" y="154593"/>
                      <a:pt x="608612" y="150988"/>
                      <a:pt x="610396" y="148015"/>
                    </a:cubicBezTo>
                    <a:cubicBezTo>
                      <a:pt x="611991" y="145356"/>
                      <a:pt x="616693" y="144524"/>
                      <a:pt x="616974" y="141436"/>
                    </a:cubicBezTo>
                    <a:cubicBezTo>
                      <a:pt x="617873" y="131548"/>
                      <a:pt x="615632" y="121569"/>
                      <a:pt x="613685" y="111833"/>
                    </a:cubicBezTo>
                    <a:cubicBezTo>
                      <a:pt x="612325" y="105034"/>
                      <a:pt x="609300" y="98676"/>
                      <a:pt x="607107" y="92098"/>
                    </a:cubicBezTo>
                    <a:lnTo>
                      <a:pt x="603818" y="82231"/>
                    </a:lnTo>
                    <a:cubicBezTo>
                      <a:pt x="600442" y="21477"/>
                      <a:pt x="598884" y="29055"/>
                      <a:pt x="597239" y="1644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5" name="Полилиния 44"/>
              <p:cNvSpPr/>
              <p:nvPr/>
            </p:nvSpPr>
            <p:spPr>
              <a:xfrm>
                <a:off x="3613004" y="4310069"/>
                <a:ext cx="452339" cy="311152"/>
              </a:xfrm>
              <a:custGeom>
                <a:avLst/>
                <a:gdLst>
                  <a:gd name="connsiteX0" fmla="*/ 453108 w 453656"/>
                  <a:gd name="connsiteY0" fmla="*/ 8771 h 311378"/>
                  <a:gd name="connsiteX1" fmla="*/ 449819 w 453656"/>
                  <a:gd name="connsiteY1" fmla="*/ 64687 h 311378"/>
                  <a:gd name="connsiteX2" fmla="*/ 446529 w 453656"/>
                  <a:gd name="connsiteY2" fmla="*/ 74555 h 311378"/>
                  <a:gd name="connsiteX3" fmla="*/ 443240 w 453656"/>
                  <a:gd name="connsiteY3" fmla="*/ 87712 h 311378"/>
                  <a:gd name="connsiteX4" fmla="*/ 436662 w 453656"/>
                  <a:gd name="connsiteY4" fmla="*/ 107447 h 311378"/>
                  <a:gd name="connsiteX5" fmla="*/ 433373 w 453656"/>
                  <a:gd name="connsiteY5" fmla="*/ 117315 h 311378"/>
                  <a:gd name="connsiteX6" fmla="*/ 426794 w 453656"/>
                  <a:gd name="connsiteY6" fmla="*/ 123893 h 311378"/>
                  <a:gd name="connsiteX7" fmla="*/ 423505 w 453656"/>
                  <a:gd name="connsiteY7" fmla="*/ 133761 h 311378"/>
                  <a:gd name="connsiteX8" fmla="*/ 403770 w 453656"/>
                  <a:gd name="connsiteY8" fmla="*/ 143628 h 311378"/>
                  <a:gd name="connsiteX9" fmla="*/ 397191 w 453656"/>
                  <a:gd name="connsiteY9" fmla="*/ 150207 h 311378"/>
                  <a:gd name="connsiteX10" fmla="*/ 364299 w 453656"/>
                  <a:gd name="connsiteY10" fmla="*/ 160075 h 311378"/>
                  <a:gd name="connsiteX11" fmla="*/ 344564 w 453656"/>
                  <a:gd name="connsiteY11" fmla="*/ 169942 h 311378"/>
                  <a:gd name="connsiteX12" fmla="*/ 288647 w 453656"/>
                  <a:gd name="connsiteY12" fmla="*/ 179810 h 311378"/>
                  <a:gd name="connsiteX13" fmla="*/ 268912 w 453656"/>
                  <a:gd name="connsiteY13" fmla="*/ 192967 h 311378"/>
                  <a:gd name="connsiteX14" fmla="*/ 259045 w 453656"/>
                  <a:gd name="connsiteY14" fmla="*/ 199545 h 311378"/>
                  <a:gd name="connsiteX15" fmla="*/ 249177 w 453656"/>
                  <a:gd name="connsiteY15" fmla="*/ 206123 h 311378"/>
                  <a:gd name="connsiteX16" fmla="*/ 236020 w 453656"/>
                  <a:gd name="connsiteY16" fmla="*/ 219280 h 311378"/>
                  <a:gd name="connsiteX17" fmla="*/ 229442 w 453656"/>
                  <a:gd name="connsiteY17" fmla="*/ 225859 h 311378"/>
                  <a:gd name="connsiteX18" fmla="*/ 193260 w 453656"/>
                  <a:gd name="connsiteY18" fmla="*/ 232437 h 311378"/>
                  <a:gd name="connsiteX19" fmla="*/ 183393 w 453656"/>
                  <a:gd name="connsiteY19" fmla="*/ 235726 h 311378"/>
                  <a:gd name="connsiteX20" fmla="*/ 176814 w 453656"/>
                  <a:gd name="connsiteY20" fmla="*/ 242305 h 311378"/>
                  <a:gd name="connsiteX21" fmla="*/ 140633 w 453656"/>
                  <a:gd name="connsiteY21" fmla="*/ 248883 h 311378"/>
                  <a:gd name="connsiteX22" fmla="*/ 120898 w 453656"/>
                  <a:gd name="connsiteY22" fmla="*/ 262040 h 311378"/>
                  <a:gd name="connsiteX23" fmla="*/ 114319 w 453656"/>
                  <a:gd name="connsiteY23" fmla="*/ 268618 h 311378"/>
                  <a:gd name="connsiteX24" fmla="*/ 94584 w 453656"/>
                  <a:gd name="connsiteY24" fmla="*/ 275197 h 311378"/>
                  <a:gd name="connsiteX25" fmla="*/ 81427 w 453656"/>
                  <a:gd name="connsiteY25" fmla="*/ 291643 h 311378"/>
                  <a:gd name="connsiteX26" fmla="*/ 71560 w 453656"/>
                  <a:gd name="connsiteY26" fmla="*/ 298221 h 311378"/>
                  <a:gd name="connsiteX27" fmla="*/ 64981 w 453656"/>
                  <a:gd name="connsiteY27" fmla="*/ 304800 h 311378"/>
                  <a:gd name="connsiteX28" fmla="*/ 41957 w 453656"/>
                  <a:gd name="connsiteY28" fmla="*/ 311378 h 311378"/>
                  <a:gd name="connsiteX29" fmla="*/ 28800 w 453656"/>
                  <a:gd name="connsiteY29" fmla="*/ 308089 h 311378"/>
                  <a:gd name="connsiteX30" fmla="*/ 12354 w 453656"/>
                  <a:gd name="connsiteY30" fmla="*/ 304800 h 311378"/>
                  <a:gd name="connsiteX31" fmla="*/ 5775 w 453656"/>
                  <a:gd name="connsiteY31" fmla="*/ 298221 h 311378"/>
                  <a:gd name="connsiteX32" fmla="*/ 2486 w 453656"/>
                  <a:gd name="connsiteY32" fmla="*/ 288354 h 311378"/>
                  <a:gd name="connsiteX33" fmla="*/ 18932 w 453656"/>
                  <a:gd name="connsiteY33" fmla="*/ 225859 h 311378"/>
                  <a:gd name="connsiteX34" fmla="*/ 28800 w 453656"/>
                  <a:gd name="connsiteY34" fmla="*/ 215991 h 311378"/>
                  <a:gd name="connsiteX35" fmla="*/ 48535 w 453656"/>
                  <a:gd name="connsiteY35" fmla="*/ 209413 h 311378"/>
                  <a:gd name="connsiteX36" fmla="*/ 64981 w 453656"/>
                  <a:gd name="connsiteY36" fmla="*/ 202834 h 311378"/>
                  <a:gd name="connsiteX37" fmla="*/ 88006 w 453656"/>
                  <a:gd name="connsiteY37" fmla="*/ 192967 h 311378"/>
                  <a:gd name="connsiteX38" fmla="*/ 107741 w 453656"/>
                  <a:gd name="connsiteY38" fmla="*/ 176521 h 311378"/>
                  <a:gd name="connsiteX39" fmla="*/ 127476 w 453656"/>
                  <a:gd name="connsiteY39" fmla="*/ 163364 h 311378"/>
                  <a:gd name="connsiteX40" fmla="*/ 150501 w 453656"/>
                  <a:gd name="connsiteY40" fmla="*/ 150207 h 311378"/>
                  <a:gd name="connsiteX41" fmla="*/ 160368 w 453656"/>
                  <a:gd name="connsiteY41" fmla="*/ 143628 h 311378"/>
                  <a:gd name="connsiteX42" fmla="*/ 186682 w 453656"/>
                  <a:gd name="connsiteY42" fmla="*/ 133761 h 311378"/>
                  <a:gd name="connsiteX43" fmla="*/ 212996 w 453656"/>
                  <a:gd name="connsiteY43" fmla="*/ 120604 h 311378"/>
                  <a:gd name="connsiteX44" fmla="*/ 222863 w 453656"/>
                  <a:gd name="connsiteY44" fmla="*/ 114026 h 311378"/>
                  <a:gd name="connsiteX45" fmla="*/ 245888 w 453656"/>
                  <a:gd name="connsiteY45" fmla="*/ 107447 h 311378"/>
                  <a:gd name="connsiteX46" fmla="*/ 268912 w 453656"/>
                  <a:gd name="connsiteY46" fmla="*/ 97580 h 311378"/>
                  <a:gd name="connsiteX47" fmla="*/ 288647 w 453656"/>
                  <a:gd name="connsiteY47" fmla="*/ 84423 h 311378"/>
                  <a:gd name="connsiteX48" fmla="*/ 308383 w 453656"/>
                  <a:gd name="connsiteY48" fmla="*/ 71266 h 311378"/>
                  <a:gd name="connsiteX49" fmla="*/ 311672 w 453656"/>
                  <a:gd name="connsiteY49" fmla="*/ 61398 h 311378"/>
                  <a:gd name="connsiteX50" fmla="*/ 337986 w 453656"/>
                  <a:gd name="connsiteY50" fmla="*/ 41663 h 311378"/>
                  <a:gd name="connsiteX51" fmla="*/ 347853 w 453656"/>
                  <a:gd name="connsiteY51" fmla="*/ 35085 h 311378"/>
                  <a:gd name="connsiteX52" fmla="*/ 403770 w 453656"/>
                  <a:gd name="connsiteY52" fmla="*/ 25217 h 311378"/>
                  <a:gd name="connsiteX53" fmla="*/ 423505 w 453656"/>
                  <a:gd name="connsiteY53" fmla="*/ 18639 h 311378"/>
                  <a:gd name="connsiteX54" fmla="*/ 446529 w 453656"/>
                  <a:gd name="connsiteY54" fmla="*/ 12060 h 311378"/>
                  <a:gd name="connsiteX55" fmla="*/ 453108 w 453656"/>
                  <a:gd name="connsiteY55" fmla="*/ 8771 h 311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53656" h="311378">
                    <a:moveTo>
                      <a:pt x="453108" y="8771"/>
                    </a:moveTo>
                    <a:cubicBezTo>
                      <a:pt x="453656" y="17542"/>
                      <a:pt x="451677" y="46109"/>
                      <a:pt x="449819" y="64687"/>
                    </a:cubicBezTo>
                    <a:cubicBezTo>
                      <a:pt x="449474" y="68137"/>
                      <a:pt x="447482" y="71221"/>
                      <a:pt x="446529" y="74555"/>
                    </a:cubicBezTo>
                    <a:cubicBezTo>
                      <a:pt x="445287" y="78902"/>
                      <a:pt x="444539" y="83382"/>
                      <a:pt x="443240" y="87712"/>
                    </a:cubicBezTo>
                    <a:cubicBezTo>
                      <a:pt x="441248" y="94354"/>
                      <a:pt x="438855" y="100869"/>
                      <a:pt x="436662" y="107447"/>
                    </a:cubicBezTo>
                    <a:cubicBezTo>
                      <a:pt x="435566" y="110736"/>
                      <a:pt x="435825" y="114863"/>
                      <a:pt x="433373" y="117315"/>
                    </a:cubicBezTo>
                    <a:lnTo>
                      <a:pt x="426794" y="123893"/>
                    </a:lnTo>
                    <a:cubicBezTo>
                      <a:pt x="425698" y="127182"/>
                      <a:pt x="425671" y="131054"/>
                      <a:pt x="423505" y="133761"/>
                    </a:cubicBezTo>
                    <a:cubicBezTo>
                      <a:pt x="418868" y="139557"/>
                      <a:pt x="410269" y="141462"/>
                      <a:pt x="403770" y="143628"/>
                    </a:cubicBezTo>
                    <a:cubicBezTo>
                      <a:pt x="401577" y="145821"/>
                      <a:pt x="399965" y="148820"/>
                      <a:pt x="397191" y="150207"/>
                    </a:cubicBezTo>
                    <a:cubicBezTo>
                      <a:pt x="378798" y="159403"/>
                      <a:pt x="386035" y="145584"/>
                      <a:pt x="364299" y="160075"/>
                    </a:cubicBezTo>
                    <a:cubicBezTo>
                      <a:pt x="351547" y="168576"/>
                      <a:pt x="358182" y="165403"/>
                      <a:pt x="344564" y="169942"/>
                    </a:cubicBezTo>
                    <a:cubicBezTo>
                      <a:pt x="324113" y="190397"/>
                      <a:pt x="352876" y="164518"/>
                      <a:pt x="288647" y="179810"/>
                    </a:cubicBezTo>
                    <a:cubicBezTo>
                      <a:pt x="280956" y="181641"/>
                      <a:pt x="275490" y="188581"/>
                      <a:pt x="268912" y="192967"/>
                    </a:cubicBezTo>
                    <a:lnTo>
                      <a:pt x="259045" y="199545"/>
                    </a:lnTo>
                    <a:cubicBezTo>
                      <a:pt x="255756" y="201738"/>
                      <a:pt x="251972" y="203328"/>
                      <a:pt x="249177" y="206123"/>
                    </a:cubicBezTo>
                    <a:lnTo>
                      <a:pt x="236020" y="219280"/>
                    </a:lnTo>
                    <a:cubicBezTo>
                      <a:pt x="233827" y="221473"/>
                      <a:pt x="232384" y="224878"/>
                      <a:pt x="229442" y="225859"/>
                    </a:cubicBezTo>
                    <a:cubicBezTo>
                      <a:pt x="211188" y="231943"/>
                      <a:pt x="223014" y="228718"/>
                      <a:pt x="193260" y="232437"/>
                    </a:cubicBezTo>
                    <a:cubicBezTo>
                      <a:pt x="189971" y="233533"/>
                      <a:pt x="186366" y="233942"/>
                      <a:pt x="183393" y="235726"/>
                    </a:cubicBezTo>
                    <a:cubicBezTo>
                      <a:pt x="180734" y="237322"/>
                      <a:pt x="179588" y="240918"/>
                      <a:pt x="176814" y="242305"/>
                    </a:cubicBezTo>
                    <a:cubicBezTo>
                      <a:pt x="170611" y="245407"/>
                      <a:pt x="143308" y="248501"/>
                      <a:pt x="140633" y="248883"/>
                    </a:cubicBezTo>
                    <a:cubicBezTo>
                      <a:pt x="134055" y="253269"/>
                      <a:pt x="126489" y="256450"/>
                      <a:pt x="120898" y="262040"/>
                    </a:cubicBezTo>
                    <a:cubicBezTo>
                      <a:pt x="118705" y="264233"/>
                      <a:pt x="117093" y="267231"/>
                      <a:pt x="114319" y="268618"/>
                    </a:cubicBezTo>
                    <a:cubicBezTo>
                      <a:pt x="108117" y="271719"/>
                      <a:pt x="94584" y="275197"/>
                      <a:pt x="94584" y="275197"/>
                    </a:cubicBezTo>
                    <a:cubicBezTo>
                      <a:pt x="89699" y="282524"/>
                      <a:pt x="88123" y="286286"/>
                      <a:pt x="81427" y="291643"/>
                    </a:cubicBezTo>
                    <a:cubicBezTo>
                      <a:pt x="78340" y="294112"/>
                      <a:pt x="74647" y="295752"/>
                      <a:pt x="71560" y="298221"/>
                    </a:cubicBezTo>
                    <a:cubicBezTo>
                      <a:pt x="69138" y="300158"/>
                      <a:pt x="67640" y="303204"/>
                      <a:pt x="64981" y="304800"/>
                    </a:cubicBezTo>
                    <a:cubicBezTo>
                      <a:pt x="61610" y="306823"/>
                      <a:pt x="44415" y="310764"/>
                      <a:pt x="41957" y="311378"/>
                    </a:cubicBezTo>
                    <a:cubicBezTo>
                      <a:pt x="37571" y="310282"/>
                      <a:pt x="33213" y="309070"/>
                      <a:pt x="28800" y="308089"/>
                    </a:cubicBezTo>
                    <a:cubicBezTo>
                      <a:pt x="23343" y="306876"/>
                      <a:pt x="17493" y="307002"/>
                      <a:pt x="12354" y="304800"/>
                    </a:cubicBezTo>
                    <a:cubicBezTo>
                      <a:pt x="9503" y="303578"/>
                      <a:pt x="7968" y="300414"/>
                      <a:pt x="5775" y="298221"/>
                    </a:cubicBezTo>
                    <a:cubicBezTo>
                      <a:pt x="4679" y="294932"/>
                      <a:pt x="2486" y="291821"/>
                      <a:pt x="2486" y="288354"/>
                    </a:cubicBezTo>
                    <a:cubicBezTo>
                      <a:pt x="2486" y="260669"/>
                      <a:pt x="0" y="244791"/>
                      <a:pt x="18932" y="225859"/>
                    </a:cubicBezTo>
                    <a:cubicBezTo>
                      <a:pt x="22221" y="222570"/>
                      <a:pt x="24734" y="218250"/>
                      <a:pt x="28800" y="215991"/>
                    </a:cubicBezTo>
                    <a:cubicBezTo>
                      <a:pt x="34862" y="212624"/>
                      <a:pt x="42097" y="211988"/>
                      <a:pt x="48535" y="209413"/>
                    </a:cubicBezTo>
                    <a:cubicBezTo>
                      <a:pt x="54017" y="207220"/>
                      <a:pt x="59700" y="205475"/>
                      <a:pt x="64981" y="202834"/>
                    </a:cubicBezTo>
                    <a:cubicBezTo>
                      <a:pt x="87692" y="191478"/>
                      <a:pt x="60628" y="199811"/>
                      <a:pt x="88006" y="192967"/>
                    </a:cubicBezTo>
                    <a:cubicBezTo>
                      <a:pt x="96988" y="183984"/>
                      <a:pt x="94706" y="185646"/>
                      <a:pt x="107741" y="176521"/>
                    </a:cubicBezTo>
                    <a:cubicBezTo>
                      <a:pt x="114218" y="171987"/>
                      <a:pt x="121151" y="168108"/>
                      <a:pt x="127476" y="163364"/>
                    </a:cubicBezTo>
                    <a:cubicBezTo>
                      <a:pt x="143407" y="151416"/>
                      <a:pt x="135432" y="155229"/>
                      <a:pt x="150501" y="150207"/>
                    </a:cubicBezTo>
                    <a:cubicBezTo>
                      <a:pt x="153790" y="148014"/>
                      <a:pt x="156832" y="145396"/>
                      <a:pt x="160368" y="143628"/>
                    </a:cubicBezTo>
                    <a:cubicBezTo>
                      <a:pt x="206994" y="120314"/>
                      <a:pt x="155380" y="147989"/>
                      <a:pt x="186682" y="133761"/>
                    </a:cubicBezTo>
                    <a:cubicBezTo>
                      <a:pt x="195610" y="129703"/>
                      <a:pt x="204836" y="126044"/>
                      <a:pt x="212996" y="120604"/>
                    </a:cubicBezTo>
                    <a:cubicBezTo>
                      <a:pt x="216285" y="118411"/>
                      <a:pt x="219327" y="115794"/>
                      <a:pt x="222863" y="114026"/>
                    </a:cubicBezTo>
                    <a:cubicBezTo>
                      <a:pt x="227586" y="111664"/>
                      <a:pt x="241667" y="108502"/>
                      <a:pt x="245888" y="107447"/>
                    </a:cubicBezTo>
                    <a:cubicBezTo>
                      <a:pt x="281805" y="83502"/>
                      <a:pt x="226430" y="118821"/>
                      <a:pt x="268912" y="97580"/>
                    </a:cubicBezTo>
                    <a:cubicBezTo>
                      <a:pt x="275984" y="94044"/>
                      <a:pt x="281576" y="87959"/>
                      <a:pt x="288647" y="84423"/>
                    </a:cubicBezTo>
                    <a:cubicBezTo>
                      <a:pt x="304578" y="76457"/>
                      <a:pt x="298337" y="81311"/>
                      <a:pt x="308383" y="71266"/>
                    </a:cubicBezTo>
                    <a:cubicBezTo>
                      <a:pt x="309479" y="67977"/>
                      <a:pt x="309592" y="64172"/>
                      <a:pt x="311672" y="61398"/>
                    </a:cubicBezTo>
                    <a:cubicBezTo>
                      <a:pt x="324270" y="44600"/>
                      <a:pt x="323580" y="46464"/>
                      <a:pt x="337986" y="41663"/>
                    </a:cubicBezTo>
                    <a:cubicBezTo>
                      <a:pt x="341275" y="39470"/>
                      <a:pt x="344241" y="36690"/>
                      <a:pt x="347853" y="35085"/>
                    </a:cubicBezTo>
                    <a:cubicBezTo>
                      <a:pt x="369266" y="25568"/>
                      <a:pt x="377817" y="27576"/>
                      <a:pt x="403770" y="25217"/>
                    </a:cubicBezTo>
                    <a:cubicBezTo>
                      <a:pt x="410348" y="23024"/>
                      <a:pt x="416778" y="20321"/>
                      <a:pt x="423505" y="18639"/>
                    </a:cubicBezTo>
                    <a:cubicBezTo>
                      <a:pt x="427718" y="17586"/>
                      <a:pt x="441812" y="14418"/>
                      <a:pt x="446529" y="12060"/>
                    </a:cubicBezTo>
                    <a:cubicBezTo>
                      <a:pt x="447916" y="11367"/>
                      <a:pt x="452560" y="0"/>
                      <a:pt x="453108" y="8771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7" name="Полилиния 46"/>
              <p:cNvSpPr/>
              <p:nvPr/>
            </p:nvSpPr>
            <p:spPr>
              <a:xfrm>
                <a:off x="4078040" y="3454400"/>
                <a:ext cx="1533188" cy="917581"/>
              </a:xfrm>
              <a:custGeom>
                <a:avLst/>
                <a:gdLst>
                  <a:gd name="connsiteX0" fmla="*/ 1056111 w 1533046"/>
                  <a:gd name="connsiteY0" fmla="*/ 6285 h 917396"/>
                  <a:gd name="connsiteX1" fmla="*/ 1033086 w 1533046"/>
                  <a:gd name="connsiteY1" fmla="*/ 6285 h 917396"/>
                  <a:gd name="connsiteX2" fmla="*/ 1019929 w 1533046"/>
                  <a:gd name="connsiteY2" fmla="*/ 19442 h 917396"/>
                  <a:gd name="connsiteX3" fmla="*/ 1016640 w 1533046"/>
                  <a:gd name="connsiteY3" fmla="*/ 29310 h 917396"/>
                  <a:gd name="connsiteX4" fmla="*/ 1000194 w 1533046"/>
                  <a:gd name="connsiteY4" fmla="*/ 45756 h 917396"/>
                  <a:gd name="connsiteX5" fmla="*/ 996905 w 1533046"/>
                  <a:gd name="connsiteY5" fmla="*/ 55624 h 917396"/>
                  <a:gd name="connsiteX6" fmla="*/ 983748 w 1533046"/>
                  <a:gd name="connsiteY6" fmla="*/ 75359 h 917396"/>
                  <a:gd name="connsiteX7" fmla="*/ 980459 w 1533046"/>
                  <a:gd name="connsiteY7" fmla="*/ 85226 h 917396"/>
                  <a:gd name="connsiteX8" fmla="*/ 957434 w 1533046"/>
                  <a:gd name="connsiteY8" fmla="*/ 108251 h 917396"/>
                  <a:gd name="connsiteX9" fmla="*/ 947567 w 1533046"/>
                  <a:gd name="connsiteY9" fmla="*/ 118119 h 917396"/>
                  <a:gd name="connsiteX10" fmla="*/ 917964 w 1533046"/>
                  <a:gd name="connsiteY10" fmla="*/ 134565 h 917396"/>
                  <a:gd name="connsiteX11" fmla="*/ 911385 w 1533046"/>
                  <a:gd name="connsiteY11" fmla="*/ 141143 h 917396"/>
                  <a:gd name="connsiteX12" fmla="*/ 901518 w 1533046"/>
                  <a:gd name="connsiteY12" fmla="*/ 147721 h 917396"/>
                  <a:gd name="connsiteX13" fmla="*/ 881783 w 1533046"/>
                  <a:gd name="connsiteY13" fmla="*/ 164167 h 917396"/>
                  <a:gd name="connsiteX14" fmla="*/ 871915 w 1533046"/>
                  <a:gd name="connsiteY14" fmla="*/ 167457 h 917396"/>
                  <a:gd name="connsiteX15" fmla="*/ 852180 w 1533046"/>
                  <a:gd name="connsiteY15" fmla="*/ 180614 h 917396"/>
                  <a:gd name="connsiteX16" fmla="*/ 832444 w 1533046"/>
                  <a:gd name="connsiteY16" fmla="*/ 197060 h 917396"/>
                  <a:gd name="connsiteX17" fmla="*/ 819288 w 1533046"/>
                  <a:gd name="connsiteY17" fmla="*/ 203638 h 917396"/>
                  <a:gd name="connsiteX18" fmla="*/ 812709 w 1533046"/>
                  <a:gd name="connsiteY18" fmla="*/ 210216 h 917396"/>
                  <a:gd name="connsiteX19" fmla="*/ 786396 w 1533046"/>
                  <a:gd name="connsiteY19" fmla="*/ 223373 h 917396"/>
                  <a:gd name="connsiteX20" fmla="*/ 763371 w 1533046"/>
                  <a:gd name="connsiteY20" fmla="*/ 236530 h 917396"/>
                  <a:gd name="connsiteX21" fmla="*/ 743636 w 1533046"/>
                  <a:gd name="connsiteY21" fmla="*/ 249687 h 917396"/>
                  <a:gd name="connsiteX22" fmla="*/ 730479 w 1533046"/>
                  <a:gd name="connsiteY22" fmla="*/ 259555 h 917396"/>
                  <a:gd name="connsiteX23" fmla="*/ 707455 w 1533046"/>
                  <a:gd name="connsiteY23" fmla="*/ 266133 h 917396"/>
                  <a:gd name="connsiteX24" fmla="*/ 691009 w 1533046"/>
                  <a:gd name="connsiteY24" fmla="*/ 272711 h 917396"/>
                  <a:gd name="connsiteX25" fmla="*/ 674562 w 1533046"/>
                  <a:gd name="connsiteY25" fmla="*/ 276001 h 917396"/>
                  <a:gd name="connsiteX26" fmla="*/ 661406 w 1533046"/>
                  <a:gd name="connsiteY26" fmla="*/ 279290 h 917396"/>
                  <a:gd name="connsiteX27" fmla="*/ 621935 w 1533046"/>
                  <a:gd name="connsiteY27" fmla="*/ 289157 h 917396"/>
                  <a:gd name="connsiteX28" fmla="*/ 615357 w 1533046"/>
                  <a:gd name="connsiteY28" fmla="*/ 295736 h 917396"/>
                  <a:gd name="connsiteX29" fmla="*/ 579175 w 1533046"/>
                  <a:gd name="connsiteY29" fmla="*/ 308893 h 917396"/>
                  <a:gd name="connsiteX30" fmla="*/ 569308 w 1533046"/>
                  <a:gd name="connsiteY30" fmla="*/ 312182 h 917396"/>
                  <a:gd name="connsiteX31" fmla="*/ 559440 w 1533046"/>
                  <a:gd name="connsiteY31" fmla="*/ 322050 h 917396"/>
                  <a:gd name="connsiteX32" fmla="*/ 546283 w 1533046"/>
                  <a:gd name="connsiteY32" fmla="*/ 328628 h 917396"/>
                  <a:gd name="connsiteX33" fmla="*/ 536416 w 1533046"/>
                  <a:gd name="connsiteY33" fmla="*/ 335206 h 917396"/>
                  <a:gd name="connsiteX34" fmla="*/ 523259 w 1533046"/>
                  <a:gd name="connsiteY34" fmla="*/ 345074 h 917396"/>
                  <a:gd name="connsiteX35" fmla="*/ 516680 w 1533046"/>
                  <a:gd name="connsiteY35" fmla="*/ 354942 h 917396"/>
                  <a:gd name="connsiteX36" fmla="*/ 506813 w 1533046"/>
                  <a:gd name="connsiteY36" fmla="*/ 358231 h 917396"/>
                  <a:gd name="connsiteX37" fmla="*/ 496945 w 1533046"/>
                  <a:gd name="connsiteY37" fmla="*/ 368098 h 917396"/>
                  <a:gd name="connsiteX38" fmla="*/ 490367 w 1533046"/>
                  <a:gd name="connsiteY38" fmla="*/ 377966 h 917396"/>
                  <a:gd name="connsiteX39" fmla="*/ 473921 w 1533046"/>
                  <a:gd name="connsiteY39" fmla="*/ 394412 h 917396"/>
                  <a:gd name="connsiteX40" fmla="*/ 460764 w 1533046"/>
                  <a:gd name="connsiteY40" fmla="*/ 414147 h 917396"/>
                  <a:gd name="connsiteX41" fmla="*/ 447607 w 1533046"/>
                  <a:gd name="connsiteY41" fmla="*/ 443750 h 917396"/>
                  <a:gd name="connsiteX42" fmla="*/ 434450 w 1533046"/>
                  <a:gd name="connsiteY42" fmla="*/ 456907 h 917396"/>
                  <a:gd name="connsiteX43" fmla="*/ 424583 w 1533046"/>
                  <a:gd name="connsiteY43" fmla="*/ 466775 h 917396"/>
                  <a:gd name="connsiteX44" fmla="*/ 404847 w 1533046"/>
                  <a:gd name="connsiteY44" fmla="*/ 479932 h 917396"/>
                  <a:gd name="connsiteX45" fmla="*/ 368666 w 1533046"/>
                  <a:gd name="connsiteY45" fmla="*/ 493088 h 917396"/>
                  <a:gd name="connsiteX46" fmla="*/ 355509 w 1533046"/>
                  <a:gd name="connsiteY46" fmla="*/ 499667 h 917396"/>
                  <a:gd name="connsiteX47" fmla="*/ 339063 w 1533046"/>
                  <a:gd name="connsiteY47" fmla="*/ 512824 h 917396"/>
                  <a:gd name="connsiteX48" fmla="*/ 329196 w 1533046"/>
                  <a:gd name="connsiteY48" fmla="*/ 519402 h 917396"/>
                  <a:gd name="connsiteX49" fmla="*/ 309460 w 1533046"/>
                  <a:gd name="connsiteY49" fmla="*/ 535848 h 917396"/>
                  <a:gd name="connsiteX50" fmla="*/ 299593 w 1533046"/>
                  <a:gd name="connsiteY50" fmla="*/ 539137 h 917396"/>
                  <a:gd name="connsiteX51" fmla="*/ 283147 w 1533046"/>
                  <a:gd name="connsiteY51" fmla="*/ 552294 h 917396"/>
                  <a:gd name="connsiteX52" fmla="*/ 266701 w 1533046"/>
                  <a:gd name="connsiteY52" fmla="*/ 565451 h 917396"/>
                  <a:gd name="connsiteX53" fmla="*/ 253544 w 1533046"/>
                  <a:gd name="connsiteY53" fmla="*/ 581897 h 917396"/>
                  <a:gd name="connsiteX54" fmla="*/ 246965 w 1533046"/>
                  <a:gd name="connsiteY54" fmla="*/ 591765 h 917396"/>
                  <a:gd name="connsiteX55" fmla="*/ 237098 w 1533046"/>
                  <a:gd name="connsiteY55" fmla="*/ 604921 h 917396"/>
                  <a:gd name="connsiteX56" fmla="*/ 230519 w 1533046"/>
                  <a:gd name="connsiteY56" fmla="*/ 614789 h 917396"/>
                  <a:gd name="connsiteX57" fmla="*/ 214073 w 1533046"/>
                  <a:gd name="connsiteY57" fmla="*/ 631235 h 917396"/>
                  <a:gd name="connsiteX58" fmla="*/ 200916 w 1533046"/>
                  <a:gd name="connsiteY58" fmla="*/ 634524 h 917396"/>
                  <a:gd name="connsiteX59" fmla="*/ 168024 w 1533046"/>
                  <a:gd name="connsiteY59" fmla="*/ 664127 h 917396"/>
                  <a:gd name="connsiteX60" fmla="*/ 164735 w 1533046"/>
                  <a:gd name="connsiteY60" fmla="*/ 673995 h 917396"/>
                  <a:gd name="connsiteX61" fmla="*/ 148289 w 1533046"/>
                  <a:gd name="connsiteY61" fmla="*/ 693730 h 917396"/>
                  <a:gd name="connsiteX62" fmla="*/ 135132 w 1533046"/>
                  <a:gd name="connsiteY62" fmla="*/ 710176 h 917396"/>
                  <a:gd name="connsiteX63" fmla="*/ 128554 w 1533046"/>
                  <a:gd name="connsiteY63" fmla="*/ 723333 h 917396"/>
                  <a:gd name="connsiteX64" fmla="*/ 118686 w 1533046"/>
                  <a:gd name="connsiteY64" fmla="*/ 729911 h 917396"/>
                  <a:gd name="connsiteX65" fmla="*/ 102240 w 1533046"/>
                  <a:gd name="connsiteY65" fmla="*/ 739779 h 917396"/>
                  <a:gd name="connsiteX66" fmla="*/ 92373 w 1533046"/>
                  <a:gd name="connsiteY66" fmla="*/ 746357 h 917396"/>
                  <a:gd name="connsiteX67" fmla="*/ 66059 w 1533046"/>
                  <a:gd name="connsiteY67" fmla="*/ 766093 h 917396"/>
                  <a:gd name="connsiteX68" fmla="*/ 36456 w 1533046"/>
                  <a:gd name="connsiteY68" fmla="*/ 772671 h 917396"/>
                  <a:gd name="connsiteX69" fmla="*/ 23299 w 1533046"/>
                  <a:gd name="connsiteY69" fmla="*/ 798985 h 917396"/>
                  <a:gd name="connsiteX70" fmla="*/ 20010 w 1533046"/>
                  <a:gd name="connsiteY70" fmla="*/ 808852 h 917396"/>
                  <a:gd name="connsiteX71" fmla="*/ 6853 w 1533046"/>
                  <a:gd name="connsiteY71" fmla="*/ 812142 h 917396"/>
                  <a:gd name="connsiteX72" fmla="*/ 3564 w 1533046"/>
                  <a:gd name="connsiteY72" fmla="*/ 861480 h 917396"/>
                  <a:gd name="connsiteX73" fmla="*/ 275 w 1533046"/>
                  <a:gd name="connsiteY73" fmla="*/ 871347 h 917396"/>
                  <a:gd name="connsiteX74" fmla="*/ 3564 w 1533046"/>
                  <a:gd name="connsiteY74" fmla="*/ 900950 h 917396"/>
                  <a:gd name="connsiteX75" fmla="*/ 26588 w 1533046"/>
                  <a:gd name="connsiteY75" fmla="*/ 917396 h 917396"/>
                  <a:gd name="connsiteX76" fmla="*/ 102240 w 1533046"/>
                  <a:gd name="connsiteY76" fmla="*/ 914107 h 917396"/>
                  <a:gd name="connsiteX77" fmla="*/ 115397 w 1533046"/>
                  <a:gd name="connsiteY77" fmla="*/ 910818 h 917396"/>
                  <a:gd name="connsiteX78" fmla="*/ 148289 w 1533046"/>
                  <a:gd name="connsiteY78" fmla="*/ 904239 h 917396"/>
                  <a:gd name="connsiteX79" fmla="*/ 161446 w 1533046"/>
                  <a:gd name="connsiteY79" fmla="*/ 900950 h 917396"/>
                  <a:gd name="connsiteX80" fmla="*/ 181181 w 1533046"/>
                  <a:gd name="connsiteY80" fmla="*/ 897661 h 917396"/>
                  <a:gd name="connsiteX81" fmla="*/ 197627 w 1533046"/>
                  <a:gd name="connsiteY81" fmla="*/ 894372 h 917396"/>
                  <a:gd name="connsiteX82" fmla="*/ 207495 w 1533046"/>
                  <a:gd name="connsiteY82" fmla="*/ 887793 h 917396"/>
                  <a:gd name="connsiteX83" fmla="*/ 250255 w 1533046"/>
                  <a:gd name="connsiteY83" fmla="*/ 881215 h 917396"/>
                  <a:gd name="connsiteX84" fmla="*/ 260122 w 1533046"/>
                  <a:gd name="connsiteY84" fmla="*/ 877926 h 917396"/>
                  <a:gd name="connsiteX85" fmla="*/ 302882 w 1533046"/>
                  <a:gd name="connsiteY85" fmla="*/ 871347 h 917396"/>
                  <a:gd name="connsiteX86" fmla="*/ 345642 w 1533046"/>
                  <a:gd name="connsiteY86" fmla="*/ 858191 h 917396"/>
                  <a:gd name="connsiteX87" fmla="*/ 368666 w 1533046"/>
                  <a:gd name="connsiteY87" fmla="*/ 854901 h 917396"/>
                  <a:gd name="connsiteX88" fmla="*/ 394980 w 1533046"/>
                  <a:gd name="connsiteY88" fmla="*/ 848323 h 917396"/>
                  <a:gd name="connsiteX89" fmla="*/ 418004 w 1533046"/>
                  <a:gd name="connsiteY89" fmla="*/ 845034 h 917396"/>
                  <a:gd name="connsiteX90" fmla="*/ 444318 w 1533046"/>
                  <a:gd name="connsiteY90" fmla="*/ 838455 h 917396"/>
                  <a:gd name="connsiteX91" fmla="*/ 473921 w 1533046"/>
                  <a:gd name="connsiteY91" fmla="*/ 835166 h 917396"/>
                  <a:gd name="connsiteX92" fmla="*/ 490367 w 1533046"/>
                  <a:gd name="connsiteY92" fmla="*/ 831877 h 917396"/>
                  <a:gd name="connsiteX93" fmla="*/ 533127 w 1533046"/>
                  <a:gd name="connsiteY93" fmla="*/ 812142 h 917396"/>
                  <a:gd name="connsiteX94" fmla="*/ 552862 w 1533046"/>
                  <a:gd name="connsiteY94" fmla="*/ 798985 h 917396"/>
                  <a:gd name="connsiteX95" fmla="*/ 569308 w 1533046"/>
                  <a:gd name="connsiteY95" fmla="*/ 785828 h 917396"/>
                  <a:gd name="connsiteX96" fmla="*/ 589043 w 1533046"/>
                  <a:gd name="connsiteY96" fmla="*/ 766093 h 917396"/>
                  <a:gd name="connsiteX97" fmla="*/ 608778 w 1533046"/>
                  <a:gd name="connsiteY97" fmla="*/ 746357 h 917396"/>
                  <a:gd name="connsiteX98" fmla="*/ 621935 w 1533046"/>
                  <a:gd name="connsiteY98" fmla="*/ 729911 h 917396"/>
                  <a:gd name="connsiteX99" fmla="*/ 638381 w 1533046"/>
                  <a:gd name="connsiteY99" fmla="*/ 716755 h 917396"/>
                  <a:gd name="connsiteX100" fmla="*/ 651538 w 1533046"/>
                  <a:gd name="connsiteY100" fmla="*/ 700309 h 917396"/>
                  <a:gd name="connsiteX101" fmla="*/ 661406 w 1533046"/>
                  <a:gd name="connsiteY101" fmla="*/ 693730 h 917396"/>
                  <a:gd name="connsiteX102" fmla="*/ 671273 w 1533046"/>
                  <a:gd name="connsiteY102" fmla="*/ 683862 h 917396"/>
                  <a:gd name="connsiteX103" fmla="*/ 684430 w 1533046"/>
                  <a:gd name="connsiteY103" fmla="*/ 673995 h 917396"/>
                  <a:gd name="connsiteX104" fmla="*/ 694298 w 1533046"/>
                  <a:gd name="connsiteY104" fmla="*/ 664127 h 917396"/>
                  <a:gd name="connsiteX105" fmla="*/ 714033 w 1533046"/>
                  <a:gd name="connsiteY105" fmla="*/ 657549 h 917396"/>
                  <a:gd name="connsiteX106" fmla="*/ 753503 w 1533046"/>
                  <a:gd name="connsiteY106" fmla="*/ 624657 h 917396"/>
                  <a:gd name="connsiteX107" fmla="*/ 776528 w 1533046"/>
                  <a:gd name="connsiteY107" fmla="*/ 611500 h 917396"/>
                  <a:gd name="connsiteX108" fmla="*/ 792974 w 1533046"/>
                  <a:gd name="connsiteY108" fmla="*/ 595054 h 917396"/>
                  <a:gd name="connsiteX109" fmla="*/ 822577 w 1533046"/>
                  <a:gd name="connsiteY109" fmla="*/ 575319 h 917396"/>
                  <a:gd name="connsiteX110" fmla="*/ 848891 w 1533046"/>
                  <a:gd name="connsiteY110" fmla="*/ 555583 h 917396"/>
                  <a:gd name="connsiteX111" fmla="*/ 858758 w 1533046"/>
                  <a:gd name="connsiteY111" fmla="*/ 545716 h 917396"/>
                  <a:gd name="connsiteX112" fmla="*/ 875204 w 1533046"/>
                  <a:gd name="connsiteY112" fmla="*/ 532559 h 917396"/>
                  <a:gd name="connsiteX113" fmla="*/ 885072 w 1533046"/>
                  <a:gd name="connsiteY113" fmla="*/ 525980 h 917396"/>
                  <a:gd name="connsiteX114" fmla="*/ 901518 w 1533046"/>
                  <a:gd name="connsiteY114" fmla="*/ 509534 h 917396"/>
                  <a:gd name="connsiteX115" fmla="*/ 908096 w 1533046"/>
                  <a:gd name="connsiteY115" fmla="*/ 499667 h 917396"/>
                  <a:gd name="connsiteX116" fmla="*/ 921253 w 1533046"/>
                  <a:gd name="connsiteY116" fmla="*/ 486510 h 917396"/>
                  <a:gd name="connsiteX117" fmla="*/ 927832 w 1533046"/>
                  <a:gd name="connsiteY117" fmla="*/ 476642 h 917396"/>
                  <a:gd name="connsiteX118" fmla="*/ 937699 w 1533046"/>
                  <a:gd name="connsiteY118" fmla="*/ 463485 h 917396"/>
                  <a:gd name="connsiteX119" fmla="*/ 954145 w 1533046"/>
                  <a:gd name="connsiteY119" fmla="*/ 443750 h 917396"/>
                  <a:gd name="connsiteX120" fmla="*/ 964013 w 1533046"/>
                  <a:gd name="connsiteY120" fmla="*/ 427304 h 917396"/>
                  <a:gd name="connsiteX121" fmla="*/ 970591 w 1533046"/>
                  <a:gd name="connsiteY121" fmla="*/ 404280 h 917396"/>
                  <a:gd name="connsiteX122" fmla="*/ 993616 w 1533046"/>
                  <a:gd name="connsiteY122" fmla="*/ 377966 h 917396"/>
                  <a:gd name="connsiteX123" fmla="*/ 1006773 w 1533046"/>
                  <a:gd name="connsiteY123" fmla="*/ 371388 h 917396"/>
                  <a:gd name="connsiteX124" fmla="*/ 1026508 w 1533046"/>
                  <a:gd name="connsiteY124" fmla="*/ 361520 h 917396"/>
                  <a:gd name="connsiteX125" fmla="*/ 1082424 w 1533046"/>
                  <a:gd name="connsiteY125" fmla="*/ 368098 h 917396"/>
                  <a:gd name="connsiteX126" fmla="*/ 1102160 w 1533046"/>
                  <a:gd name="connsiteY126" fmla="*/ 374677 h 917396"/>
                  <a:gd name="connsiteX127" fmla="*/ 1112027 w 1533046"/>
                  <a:gd name="connsiteY127" fmla="*/ 384544 h 917396"/>
                  <a:gd name="connsiteX128" fmla="*/ 1121895 w 1533046"/>
                  <a:gd name="connsiteY128" fmla="*/ 387834 h 917396"/>
                  <a:gd name="connsiteX129" fmla="*/ 1135052 w 1533046"/>
                  <a:gd name="connsiteY129" fmla="*/ 394412 h 917396"/>
                  <a:gd name="connsiteX130" fmla="*/ 1154787 w 1533046"/>
                  <a:gd name="connsiteY130" fmla="*/ 400991 h 917396"/>
                  <a:gd name="connsiteX131" fmla="*/ 1164655 w 1533046"/>
                  <a:gd name="connsiteY131" fmla="*/ 407569 h 917396"/>
                  <a:gd name="connsiteX132" fmla="*/ 1207414 w 1533046"/>
                  <a:gd name="connsiteY132" fmla="*/ 417437 h 917396"/>
                  <a:gd name="connsiteX133" fmla="*/ 1230439 w 1533046"/>
                  <a:gd name="connsiteY133" fmla="*/ 424015 h 917396"/>
                  <a:gd name="connsiteX134" fmla="*/ 1279777 w 1533046"/>
                  <a:gd name="connsiteY134" fmla="*/ 427304 h 917396"/>
                  <a:gd name="connsiteX135" fmla="*/ 1296223 w 1533046"/>
                  <a:gd name="connsiteY135" fmla="*/ 430593 h 917396"/>
                  <a:gd name="connsiteX136" fmla="*/ 1302801 w 1533046"/>
                  <a:gd name="connsiteY136" fmla="*/ 437172 h 917396"/>
                  <a:gd name="connsiteX137" fmla="*/ 1322537 w 1533046"/>
                  <a:gd name="connsiteY137" fmla="*/ 447039 h 917396"/>
                  <a:gd name="connsiteX138" fmla="*/ 1332404 w 1533046"/>
                  <a:gd name="connsiteY138" fmla="*/ 463485 h 917396"/>
                  <a:gd name="connsiteX139" fmla="*/ 1338983 w 1533046"/>
                  <a:gd name="connsiteY139" fmla="*/ 470064 h 917396"/>
                  <a:gd name="connsiteX140" fmla="*/ 1352139 w 1533046"/>
                  <a:gd name="connsiteY140" fmla="*/ 479932 h 917396"/>
                  <a:gd name="connsiteX141" fmla="*/ 1362007 w 1533046"/>
                  <a:gd name="connsiteY141" fmla="*/ 483221 h 917396"/>
                  <a:gd name="connsiteX142" fmla="*/ 1427791 w 1533046"/>
                  <a:gd name="connsiteY142" fmla="*/ 486510 h 917396"/>
                  <a:gd name="connsiteX143" fmla="*/ 1437659 w 1533046"/>
                  <a:gd name="connsiteY143" fmla="*/ 489799 h 917396"/>
                  <a:gd name="connsiteX144" fmla="*/ 1477129 w 1533046"/>
                  <a:gd name="connsiteY144" fmla="*/ 496378 h 917396"/>
                  <a:gd name="connsiteX145" fmla="*/ 1506732 w 1533046"/>
                  <a:gd name="connsiteY145" fmla="*/ 499667 h 917396"/>
                  <a:gd name="connsiteX146" fmla="*/ 1513311 w 1533046"/>
                  <a:gd name="connsiteY146" fmla="*/ 493088 h 917396"/>
                  <a:gd name="connsiteX147" fmla="*/ 1533046 w 1533046"/>
                  <a:gd name="connsiteY147" fmla="*/ 486510 h 917396"/>
                  <a:gd name="connsiteX148" fmla="*/ 1529757 w 1533046"/>
                  <a:gd name="connsiteY148" fmla="*/ 453618 h 917396"/>
                  <a:gd name="connsiteX149" fmla="*/ 1510021 w 1533046"/>
                  <a:gd name="connsiteY149" fmla="*/ 427304 h 917396"/>
                  <a:gd name="connsiteX150" fmla="*/ 1486997 w 1533046"/>
                  <a:gd name="connsiteY150" fmla="*/ 400991 h 917396"/>
                  <a:gd name="connsiteX151" fmla="*/ 1477129 w 1533046"/>
                  <a:gd name="connsiteY151" fmla="*/ 397701 h 917396"/>
                  <a:gd name="connsiteX152" fmla="*/ 1473840 w 1533046"/>
                  <a:gd name="connsiteY152" fmla="*/ 387834 h 917396"/>
                  <a:gd name="connsiteX153" fmla="*/ 1463973 w 1533046"/>
                  <a:gd name="connsiteY153" fmla="*/ 384544 h 917396"/>
                  <a:gd name="connsiteX154" fmla="*/ 1450816 w 1533046"/>
                  <a:gd name="connsiteY154" fmla="*/ 374677 h 917396"/>
                  <a:gd name="connsiteX155" fmla="*/ 1440948 w 1533046"/>
                  <a:gd name="connsiteY155" fmla="*/ 368098 h 917396"/>
                  <a:gd name="connsiteX156" fmla="*/ 1431080 w 1533046"/>
                  <a:gd name="connsiteY156" fmla="*/ 358231 h 917396"/>
                  <a:gd name="connsiteX157" fmla="*/ 1411345 w 1533046"/>
                  <a:gd name="connsiteY157" fmla="*/ 345074 h 917396"/>
                  <a:gd name="connsiteX158" fmla="*/ 1401478 w 1533046"/>
                  <a:gd name="connsiteY158" fmla="*/ 338496 h 917396"/>
                  <a:gd name="connsiteX159" fmla="*/ 1385032 w 1533046"/>
                  <a:gd name="connsiteY159" fmla="*/ 322050 h 917396"/>
                  <a:gd name="connsiteX160" fmla="*/ 1365296 w 1533046"/>
                  <a:gd name="connsiteY160" fmla="*/ 308893 h 917396"/>
                  <a:gd name="connsiteX161" fmla="*/ 1342272 w 1533046"/>
                  <a:gd name="connsiteY161" fmla="*/ 292447 h 917396"/>
                  <a:gd name="connsiteX162" fmla="*/ 1325826 w 1533046"/>
                  <a:gd name="connsiteY162" fmla="*/ 272711 h 917396"/>
                  <a:gd name="connsiteX163" fmla="*/ 1319247 w 1533046"/>
                  <a:gd name="connsiteY163" fmla="*/ 259555 h 917396"/>
                  <a:gd name="connsiteX164" fmla="*/ 1312669 w 1533046"/>
                  <a:gd name="connsiteY164" fmla="*/ 252976 h 917396"/>
                  <a:gd name="connsiteX165" fmla="*/ 1299512 w 1533046"/>
                  <a:gd name="connsiteY165" fmla="*/ 233241 h 917396"/>
                  <a:gd name="connsiteX166" fmla="*/ 1260042 w 1533046"/>
                  <a:gd name="connsiteY166" fmla="*/ 193770 h 917396"/>
                  <a:gd name="connsiteX167" fmla="*/ 1253463 w 1533046"/>
                  <a:gd name="connsiteY167" fmla="*/ 187192 h 917396"/>
                  <a:gd name="connsiteX168" fmla="*/ 1246885 w 1533046"/>
                  <a:gd name="connsiteY168" fmla="*/ 177324 h 917396"/>
                  <a:gd name="connsiteX169" fmla="*/ 1227150 w 1533046"/>
                  <a:gd name="connsiteY169" fmla="*/ 164167 h 917396"/>
                  <a:gd name="connsiteX170" fmla="*/ 1220571 w 1533046"/>
                  <a:gd name="connsiteY170" fmla="*/ 157589 h 917396"/>
                  <a:gd name="connsiteX171" fmla="*/ 1204125 w 1533046"/>
                  <a:gd name="connsiteY171" fmla="*/ 147721 h 917396"/>
                  <a:gd name="connsiteX172" fmla="*/ 1194257 w 1533046"/>
                  <a:gd name="connsiteY172" fmla="*/ 137854 h 917396"/>
                  <a:gd name="connsiteX173" fmla="*/ 1184390 w 1533046"/>
                  <a:gd name="connsiteY173" fmla="*/ 131275 h 917396"/>
                  <a:gd name="connsiteX174" fmla="*/ 1171233 w 1533046"/>
                  <a:gd name="connsiteY174" fmla="*/ 118119 h 917396"/>
                  <a:gd name="connsiteX175" fmla="*/ 1161365 w 1533046"/>
                  <a:gd name="connsiteY175" fmla="*/ 114829 h 917396"/>
                  <a:gd name="connsiteX176" fmla="*/ 1135052 w 1533046"/>
                  <a:gd name="connsiteY176" fmla="*/ 95094 h 917396"/>
                  <a:gd name="connsiteX177" fmla="*/ 1118606 w 1533046"/>
                  <a:gd name="connsiteY177" fmla="*/ 81937 h 917396"/>
                  <a:gd name="connsiteX178" fmla="*/ 1115316 w 1533046"/>
                  <a:gd name="connsiteY178" fmla="*/ 72070 h 917396"/>
                  <a:gd name="connsiteX179" fmla="*/ 1098870 w 1533046"/>
                  <a:gd name="connsiteY179" fmla="*/ 55624 h 917396"/>
                  <a:gd name="connsiteX180" fmla="*/ 1089003 w 1533046"/>
                  <a:gd name="connsiteY180" fmla="*/ 29310 h 917396"/>
                  <a:gd name="connsiteX181" fmla="*/ 1075846 w 1533046"/>
                  <a:gd name="connsiteY181" fmla="*/ 16153 h 917396"/>
                  <a:gd name="connsiteX182" fmla="*/ 1056111 w 1533046"/>
                  <a:gd name="connsiteY182" fmla="*/ 6285 h 917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</a:cxnLst>
                <a:rect l="l" t="t" r="r" b="b"/>
                <a:pathLst>
                  <a:path w="1533046" h="917396">
                    <a:moveTo>
                      <a:pt x="1056111" y="6285"/>
                    </a:moveTo>
                    <a:cubicBezTo>
                      <a:pt x="1048984" y="4640"/>
                      <a:pt x="1043142" y="0"/>
                      <a:pt x="1033086" y="6285"/>
                    </a:cubicBezTo>
                    <a:cubicBezTo>
                      <a:pt x="1027826" y="9572"/>
                      <a:pt x="1019929" y="19442"/>
                      <a:pt x="1019929" y="19442"/>
                    </a:cubicBezTo>
                    <a:cubicBezTo>
                      <a:pt x="1018833" y="22731"/>
                      <a:pt x="1018720" y="26536"/>
                      <a:pt x="1016640" y="29310"/>
                    </a:cubicBezTo>
                    <a:cubicBezTo>
                      <a:pt x="1011988" y="35512"/>
                      <a:pt x="1000194" y="45756"/>
                      <a:pt x="1000194" y="45756"/>
                    </a:cubicBezTo>
                    <a:cubicBezTo>
                      <a:pt x="999098" y="49045"/>
                      <a:pt x="998589" y="52593"/>
                      <a:pt x="996905" y="55624"/>
                    </a:cubicBezTo>
                    <a:cubicBezTo>
                      <a:pt x="993065" y="62535"/>
                      <a:pt x="983748" y="75359"/>
                      <a:pt x="983748" y="75359"/>
                    </a:cubicBezTo>
                    <a:cubicBezTo>
                      <a:pt x="982652" y="78648"/>
                      <a:pt x="982539" y="82452"/>
                      <a:pt x="980459" y="85226"/>
                    </a:cubicBezTo>
                    <a:cubicBezTo>
                      <a:pt x="980442" y="85249"/>
                      <a:pt x="962047" y="103638"/>
                      <a:pt x="957434" y="108251"/>
                    </a:cubicBezTo>
                    <a:cubicBezTo>
                      <a:pt x="954145" y="111540"/>
                      <a:pt x="951728" y="116039"/>
                      <a:pt x="947567" y="118119"/>
                    </a:cubicBezTo>
                    <a:cubicBezTo>
                      <a:pt x="937135" y="123335"/>
                      <a:pt x="927606" y="127678"/>
                      <a:pt x="917964" y="134565"/>
                    </a:cubicBezTo>
                    <a:cubicBezTo>
                      <a:pt x="915440" y="136367"/>
                      <a:pt x="913807" y="139206"/>
                      <a:pt x="911385" y="141143"/>
                    </a:cubicBezTo>
                    <a:cubicBezTo>
                      <a:pt x="908298" y="143612"/>
                      <a:pt x="904605" y="145252"/>
                      <a:pt x="901518" y="147721"/>
                    </a:cubicBezTo>
                    <a:cubicBezTo>
                      <a:pt x="888826" y="157875"/>
                      <a:pt x="901374" y="152972"/>
                      <a:pt x="881783" y="164167"/>
                    </a:cubicBezTo>
                    <a:cubicBezTo>
                      <a:pt x="878773" y="165887"/>
                      <a:pt x="874946" y="165773"/>
                      <a:pt x="871915" y="167457"/>
                    </a:cubicBezTo>
                    <a:cubicBezTo>
                      <a:pt x="865004" y="171297"/>
                      <a:pt x="857771" y="175024"/>
                      <a:pt x="852180" y="180614"/>
                    </a:cubicBezTo>
                    <a:cubicBezTo>
                      <a:pt x="844674" y="188119"/>
                      <a:pt x="842867" y="190546"/>
                      <a:pt x="832444" y="197060"/>
                    </a:cubicBezTo>
                    <a:cubicBezTo>
                      <a:pt x="828286" y="199659"/>
                      <a:pt x="823368" y="200918"/>
                      <a:pt x="819288" y="203638"/>
                    </a:cubicBezTo>
                    <a:cubicBezTo>
                      <a:pt x="816708" y="205358"/>
                      <a:pt x="815368" y="208620"/>
                      <a:pt x="812709" y="210216"/>
                    </a:cubicBezTo>
                    <a:cubicBezTo>
                      <a:pt x="804300" y="215261"/>
                      <a:pt x="794555" y="217933"/>
                      <a:pt x="786396" y="223373"/>
                    </a:cubicBezTo>
                    <a:cubicBezTo>
                      <a:pt x="772448" y="232672"/>
                      <a:pt x="780064" y="228184"/>
                      <a:pt x="763371" y="236530"/>
                    </a:cubicBezTo>
                    <a:cubicBezTo>
                      <a:pt x="749968" y="249935"/>
                      <a:pt x="764876" y="236412"/>
                      <a:pt x="743636" y="249687"/>
                    </a:cubicBezTo>
                    <a:cubicBezTo>
                      <a:pt x="738987" y="252592"/>
                      <a:pt x="735239" y="256835"/>
                      <a:pt x="730479" y="259555"/>
                    </a:cubicBezTo>
                    <a:cubicBezTo>
                      <a:pt x="726046" y="262088"/>
                      <a:pt x="711298" y="264852"/>
                      <a:pt x="707455" y="266133"/>
                    </a:cubicBezTo>
                    <a:cubicBezTo>
                      <a:pt x="701854" y="268000"/>
                      <a:pt x="696664" y="271014"/>
                      <a:pt x="691009" y="272711"/>
                    </a:cubicBezTo>
                    <a:cubicBezTo>
                      <a:pt x="685654" y="274318"/>
                      <a:pt x="680020" y="274788"/>
                      <a:pt x="674562" y="276001"/>
                    </a:cubicBezTo>
                    <a:cubicBezTo>
                      <a:pt x="670149" y="276982"/>
                      <a:pt x="665736" y="277991"/>
                      <a:pt x="661406" y="279290"/>
                    </a:cubicBezTo>
                    <a:cubicBezTo>
                      <a:pt x="628830" y="289062"/>
                      <a:pt x="654774" y="283684"/>
                      <a:pt x="621935" y="289157"/>
                    </a:cubicBezTo>
                    <a:cubicBezTo>
                      <a:pt x="619742" y="291350"/>
                      <a:pt x="618050" y="294197"/>
                      <a:pt x="615357" y="295736"/>
                    </a:cubicBezTo>
                    <a:cubicBezTo>
                      <a:pt x="608953" y="299395"/>
                      <a:pt x="585155" y="306900"/>
                      <a:pt x="579175" y="308893"/>
                    </a:cubicBezTo>
                    <a:lnTo>
                      <a:pt x="569308" y="312182"/>
                    </a:lnTo>
                    <a:cubicBezTo>
                      <a:pt x="566019" y="315471"/>
                      <a:pt x="563225" y="319346"/>
                      <a:pt x="559440" y="322050"/>
                    </a:cubicBezTo>
                    <a:cubicBezTo>
                      <a:pt x="555450" y="324900"/>
                      <a:pt x="550540" y="326195"/>
                      <a:pt x="546283" y="328628"/>
                    </a:cubicBezTo>
                    <a:cubicBezTo>
                      <a:pt x="542851" y="330589"/>
                      <a:pt x="539633" y="332908"/>
                      <a:pt x="536416" y="335206"/>
                    </a:cubicBezTo>
                    <a:cubicBezTo>
                      <a:pt x="531955" y="338392"/>
                      <a:pt x="527135" y="341198"/>
                      <a:pt x="523259" y="345074"/>
                    </a:cubicBezTo>
                    <a:cubicBezTo>
                      <a:pt x="520464" y="347869"/>
                      <a:pt x="519767" y="352472"/>
                      <a:pt x="516680" y="354942"/>
                    </a:cubicBezTo>
                    <a:cubicBezTo>
                      <a:pt x="513973" y="357108"/>
                      <a:pt x="510102" y="357135"/>
                      <a:pt x="506813" y="358231"/>
                    </a:cubicBezTo>
                    <a:cubicBezTo>
                      <a:pt x="503524" y="361520"/>
                      <a:pt x="499923" y="364525"/>
                      <a:pt x="496945" y="368098"/>
                    </a:cubicBezTo>
                    <a:cubicBezTo>
                      <a:pt x="494414" y="371135"/>
                      <a:pt x="492970" y="374991"/>
                      <a:pt x="490367" y="377966"/>
                    </a:cubicBezTo>
                    <a:cubicBezTo>
                      <a:pt x="485262" y="383801"/>
                      <a:pt x="478222" y="387961"/>
                      <a:pt x="473921" y="394412"/>
                    </a:cubicBezTo>
                    <a:lnTo>
                      <a:pt x="460764" y="414147"/>
                    </a:lnTo>
                    <a:cubicBezTo>
                      <a:pt x="452935" y="437633"/>
                      <a:pt x="458032" y="428113"/>
                      <a:pt x="447607" y="443750"/>
                    </a:cubicBezTo>
                    <a:cubicBezTo>
                      <a:pt x="441342" y="462547"/>
                      <a:pt x="449487" y="446882"/>
                      <a:pt x="434450" y="456907"/>
                    </a:cubicBezTo>
                    <a:cubicBezTo>
                      <a:pt x="430580" y="459487"/>
                      <a:pt x="428255" y="463919"/>
                      <a:pt x="424583" y="466775"/>
                    </a:cubicBezTo>
                    <a:cubicBezTo>
                      <a:pt x="418342" y="471629"/>
                      <a:pt x="411788" y="476146"/>
                      <a:pt x="404847" y="479932"/>
                    </a:cubicBezTo>
                    <a:cubicBezTo>
                      <a:pt x="376061" y="495633"/>
                      <a:pt x="400934" y="476953"/>
                      <a:pt x="368666" y="493088"/>
                    </a:cubicBezTo>
                    <a:cubicBezTo>
                      <a:pt x="364280" y="495281"/>
                      <a:pt x="359766" y="497234"/>
                      <a:pt x="355509" y="499667"/>
                    </a:cubicBezTo>
                    <a:cubicBezTo>
                      <a:pt x="337793" y="509791"/>
                      <a:pt x="352571" y="502018"/>
                      <a:pt x="339063" y="512824"/>
                    </a:cubicBezTo>
                    <a:cubicBezTo>
                      <a:pt x="335976" y="515293"/>
                      <a:pt x="332233" y="516871"/>
                      <a:pt x="329196" y="519402"/>
                    </a:cubicBezTo>
                    <a:cubicBezTo>
                      <a:pt x="318283" y="528497"/>
                      <a:pt x="321712" y="529722"/>
                      <a:pt x="309460" y="535848"/>
                    </a:cubicBezTo>
                    <a:cubicBezTo>
                      <a:pt x="306359" y="537398"/>
                      <a:pt x="302882" y="538041"/>
                      <a:pt x="299593" y="539137"/>
                    </a:cubicBezTo>
                    <a:cubicBezTo>
                      <a:pt x="283707" y="555023"/>
                      <a:pt x="303894" y="535696"/>
                      <a:pt x="283147" y="552294"/>
                    </a:cubicBezTo>
                    <a:cubicBezTo>
                      <a:pt x="259714" y="571041"/>
                      <a:pt x="297068" y="545207"/>
                      <a:pt x="266701" y="565451"/>
                    </a:cubicBezTo>
                    <a:cubicBezTo>
                      <a:pt x="260296" y="584662"/>
                      <a:pt x="268422" y="567019"/>
                      <a:pt x="253544" y="581897"/>
                    </a:cubicBezTo>
                    <a:cubicBezTo>
                      <a:pt x="250749" y="584692"/>
                      <a:pt x="249263" y="588548"/>
                      <a:pt x="246965" y="591765"/>
                    </a:cubicBezTo>
                    <a:cubicBezTo>
                      <a:pt x="243779" y="596226"/>
                      <a:pt x="240284" y="600460"/>
                      <a:pt x="237098" y="604921"/>
                    </a:cubicBezTo>
                    <a:cubicBezTo>
                      <a:pt x="234800" y="608138"/>
                      <a:pt x="233122" y="611814"/>
                      <a:pt x="230519" y="614789"/>
                    </a:cubicBezTo>
                    <a:cubicBezTo>
                      <a:pt x="225414" y="620623"/>
                      <a:pt x="221594" y="629355"/>
                      <a:pt x="214073" y="631235"/>
                    </a:cubicBezTo>
                    <a:lnTo>
                      <a:pt x="200916" y="634524"/>
                    </a:lnTo>
                    <a:cubicBezTo>
                      <a:pt x="177305" y="658136"/>
                      <a:pt x="188624" y="648678"/>
                      <a:pt x="168024" y="664127"/>
                    </a:cubicBezTo>
                    <a:cubicBezTo>
                      <a:pt x="166928" y="667416"/>
                      <a:pt x="166455" y="670985"/>
                      <a:pt x="164735" y="673995"/>
                    </a:cubicBezTo>
                    <a:cubicBezTo>
                      <a:pt x="153535" y="693596"/>
                      <a:pt x="158446" y="681034"/>
                      <a:pt x="148289" y="693730"/>
                    </a:cubicBezTo>
                    <a:cubicBezTo>
                      <a:pt x="131692" y="714476"/>
                      <a:pt x="151017" y="694293"/>
                      <a:pt x="135132" y="710176"/>
                    </a:cubicBezTo>
                    <a:cubicBezTo>
                      <a:pt x="132939" y="714562"/>
                      <a:pt x="131693" y="719566"/>
                      <a:pt x="128554" y="723333"/>
                    </a:cubicBezTo>
                    <a:cubicBezTo>
                      <a:pt x="126023" y="726370"/>
                      <a:pt x="121773" y="727441"/>
                      <a:pt x="118686" y="729911"/>
                    </a:cubicBezTo>
                    <a:cubicBezTo>
                      <a:pt x="105784" y="740232"/>
                      <a:pt x="119379" y="734066"/>
                      <a:pt x="102240" y="739779"/>
                    </a:cubicBezTo>
                    <a:cubicBezTo>
                      <a:pt x="98951" y="741972"/>
                      <a:pt x="95460" y="743888"/>
                      <a:pt x="92373" y="746357"/>
                    </a:cubicBezTo>
                    <a:cubicBezTo>
                      <a:pt x="81242" y="755262"/>
                      <a:pt x="85728" y="759537"/>
                      <a:pt x="66059" y="766093"/>
                    </a:cubicBezTo>
                    <a:cubicBezTo>
                      <a:pt x="49864" y="771491"/>
                      <a:pt x="59611" y="768812"/>
                      <a:pt x="36456" y="772671"/>
                    </a:cubicBezTo>
                    <a:cubicBezTo>
                      <a:pt x="24975" y="784153"/>
                      <a:pt x="30858" y="776308"/>
                      <a:pt x="23299" y="798985"/>
                    </a:cubicBezTo>
                    <a:cubicBezTo>
                      <a:pt x="22203" y="802274"/>
                      <a:pt x="23373" y="808011"/>
                      <a:pt x="20010" y="808852"/>
                    </a:cubicBezTo>
                    <a:lnTo>
                      <a:pt x="6853" y="812142"/>
                    </a:lnTo>
                    <a:cubicBezTo>
                      <a:pt x="5757" y="828588"/>
                      <a:pt x="5384" y="845098"/>
                      <a:pt x="3564" y="861480"/>
                    </a:cubicBezTo>
                    <a:cubicBezTo>
                      <a:pt x="3181" y="864926"/>
                      <a:pt x="275" y="867880"/>
                      <a:pt x="275" y="871347"/>
                    </a:cubicBezTo>
                    <a:cubicBezTo>
                      <a:pt x="275" y="881275"/>
                      <a:pt x="0" y="891683"/>
                      <a:pt x="3564" y="900950"/>
                    </a:cubicBezTo>
                    <a:cubicBezTo>
                      <a:pt x="8155" y="912886"/>
                      <a:pt x="16996" y="914199"/>
                      <a:pt x="26588" y="917396"/>
                    </a:cubicBezTo>
                    <a:cubicBezTo>
                      <a:pt x="51805" y="916300"/>
                      <a:pt x="77068" y="915971"/>
                      <a:pt x="102240" y="914107"/>
                    </a:cubicBezTo>
                    <a:cubicBezTo>
                      <a:pt x="106748" y="913773"/>
                      <a:pt x="110977" y="911765"/>
                      <a:pt x="115397" y="910818"/>
                    </a:cubicBezTo>
                    <a:cubicBezTo>
                      <a:pt x="126330" y="908475"/>
                      <a:pt x="137442" y="906951"/>
                      <a:pt x="148289" y="904239"/>
                    </a:cubicBezTo>
                    <a:cubicBezTo>
                      <a:pt x="152675" y="903143"/>
                      <a:pt x="157013" y="901837"/>
                      <a:pt x="161446" y="900950"/>
                    </a:cubicBezTo>
                    <a:cubicBezTo>
                      <a:pt x="167986" y="899642"/>
                      <a:pt x="174619" y="898854"/>
                      <a:pt x="181181" y="897661"/>
                    </a:cubicBezTo>
                    <a:cubicBezTo>
                      <a:pt x="186681" y="896661"/>
                      <a:pt x="192145" y="895468"/>
                      <a:pt x="197627" y="894372"/>
                    </a:cubicBezTo>
                    <a:cubicBezTo>
                      <a:pt x="200916" y="892179"/>
                      <a:pt x="203793" y="889181"/>
                      <a:pt x="207495" y="887793"/>
                    </a:cubicBezTo>
                    <a:cubicBezTo>
                      <a:pt x="215028" y="884968"/>
                      <a:pt x="246191" y="881723"/>
                      <a:pt x="250255" y="881215"/>
                    </a:cubicBezTo>
                    <a:cubicBezTo>
                      <a:pt x="253544" y="880119"/>
                      <a:pt x="256738" y="878678"/>
                      <a:pt x="260122" y="877926"/>
                    </a:cubicBezTo>
                    <a:cubicBezTo>
                      <a:pt x="268327" y="876103"/>
                      <a:pt x="295549" y="872395"/>
                      <a:pt x="302882" y="871347"/>
                    </a:cubicBezTo>
                    <a:cubicBezTo>
                      <a:pt x="322494" y="863503"/>
                      <a:pt x="321607" y="862998"/>
                      <a:pt x="345642" y="858191"/>
                    </a:cubicBezTo>
                    <a:cubicBezTo>
                      <a:pt x="353244" y="856671"/>
                      <a:pt x="361064" y="856421"/>
                      <a:pt x="368666" y="854901"/>
                    </a:cubicBezTo>
                    <a:cubicBezTo>
                      <a:pt x="377532" y="853128"/>
                      <a:pt x="386114" y="850096"/>
                      <a:pt x="394980" y="848323"/>
                    </a:cubicBezTo>
                    <a:cubicBezTo>
                      <a:pt x="402582" y="846803"/>
                      <a:pt x="410402" y="846554"/>
                      <a:pt x="418004" y="845034"/>
                    </a:cubicBezTo>
                    <a:cubicBezTo>
                      <a:pt x="426870" y="843261"/>
                      <a:pt x="435414" y="840026"/>
                      <a:pt x="444318" y="838455"/>
                    </a:cubicBezTo>
                    <a:cubicBezTo>
                      <a:pt x="454095" y="836730"/>
                      <a:pt x="464092" y="836570"/>
                      <a:pt x="473921" y="835166"/>
                    </a:cubicBezTo>
                    <a:cubicBezTo>
                      <a:pt x="479455" y="834375"/>
                      <a:pt x="484885" y="832973"/>
                      <a:pt x="490367" y="831877"/>
                    </a:cubicBezTo>
                    <a:cubicBezTo>
                      <a:pt x="492137" y="831090"/>
                      <a:pt x="524984" y="817028"/>
                      <a:pt x="533127" y="812142"/>
                    </a:cubicBezTo>
                    <a:cubicBezTo>
                      <a:pt x="539907" y="808074"/>
                      <a:pt x="547272" y="804576"/>
                      <a:pt x="552862" y="798985"/>
                    </a:cubicBezTo>
                    <a:cubicBezTo>
                      <a:pt x="562235" y="789610"/>
                      <a:pt x="556860" y="794126"/>
                      <a:pt x="569308" y="785828"/>
                    </a:cubicBezTo>
                    <a:cubicBezTo>
                      <a:pt x="581869" y="766984"/>
                      <a:pt x="568643" y="784453"/>
                      <a:pt x="589043" y="766093"/>
                    </a:cubicBezTo>
                    <a:cubicBezTo>
                      <a:pt x="595958" y="759869"/>
                      <a:pt x="602199" y="752936"/>
                      <a:pt x="608778" y="746357"/>
                    </a:cubicBezTo>
                    <a:cubicBezTo>
                      <a:pt x="624673" y="730462"/>
                      <a:pt x="605325" y="750673"/>
                      <a:pt x="621935" y="729911"/>
                    </a:cubicBezTo>
                    <a:cubicBezTo>
                      <a:pt x="628992" y="721090"/>
                      <a:pt x="628887" y="724350"/>
                      <a:pt x="638381" y="716755"/>
                    </a:cubicBezTo>
                    <a:cubicBezTo>
                      <a:pt x="654659" y="703733"/>
                      <a:pt x="634440" y="717407"/>
                      <a:pt x="651538" y="700309"/>
                    </a:cubicBezTo>
                    <a:cubicBezTo>
                      <a:pt x="654333" y="697514"/>
                      <a:pt x="658369" y="696261"/>
                      <a:pt x="661406" y="693730"/>
                    </a:cubicBezTo>
                    <a:cubicBezTo>
                      <a:pt x="664979" y="690752"/>
                      <a:pt x="667741" y="686889"/>
                      <a:pt x="671273" y="683862"/>
                    </a:cubicBezTo>
                    <a:cubicBezTo>
                      <a:pt x="675435" y="680294"/>
                      <a:pt x="680268" y="677563"/>
                      <a:pt x="684430" y="673995"/>
                    </a:cubicBezTo>
                    <a:cubicBezTo>
                      <a:pt x="687962" y="670968"/>
                      <a:pt x="690232" y="666386"/>
                      <a:pt x="694298" y="664127"/>
                    </a:cubicBezTo>
                    <a:cubicBezTo>
                      <a:pt x="700360" y="660760"/>
                      <a:pt x="707455" y="659742"/>
                      <a:pt x="714033" y="657549"/>
                    </a:cubicBezTo>
                    <a:cubicBezTo>
                      <a:pt x="732325" y="639257"/>
                      <a:pt x="730038" y="639742"/>
                      <a:pt x="753503" y="624657"/>
                    </a:cubicBezTo>
                    <a:cubicBezTo>
                      <a:pt x="760939" y="619877"/>
                      <a:pt x="769456" y="616804"/>
                      <a:pt x="776528" y="611500"/>
                    </a:cubicBezTo>
                    <a:cubicBezTo>
                      <a:pt x="782730" y="606848"/>
                      <a:pt x="787211" y="600240"/>
                      <a:pt x="792974" y="595054"/>
                    </a:cubicBezTo>
                    <a:cubicBezTo>
                      <a:pt x="808181" y="581368"/>
                      <a:pt x="806680" y="583267"/>
                      <a:pt x="822577" y="575319"/>
                    </a:cubicBezTo>
                    <a:cubicBezTo>
                      <a:pt x="856944" y="540952"/>
                      <a:pt x="816159" y="578963"/>
                      <a:pt x="848891" y="555583"/>
                    </a:cubicBezTo>
                    <a:cubicBezTo>
                      <a:pt x="852676" y="552879"/>
                      <a:pt x="855258" y="548779"/>
                      <a:pt x="858758" y="545716"/>
                    </a:cubicBezTo>
                    <a:cubicBezTo>
                      <a:pt x="864041" y="541093"/>
                      <a:pt x="869588" y="536771"/>
                      <a:pt x="875204" y="532559"/>
                    </a:cubicBezTo>
                    <a:cubicBezTo>
                      <a:pt x="878367" y="530187"/>
                      <a:pt x="882097" y="528583"/>
                      <a:pt x="885072" y="525980"/>
                    </a:cubicBezTo>
                    <a:cubicBezTo>
                      <a:pt x="890906" y="520875"/>
                      <a:pt x="896413" y="515369"/>
                      <a:pt x="901518" y="509534"/>
                    </a:cubicBezTo>
                    <a:cubicBezTo>
                      <a:pt x="904121" y="506559"/>
                      <a:pt x="905523" y="502668"/>
                      <a:pt x="908096" y="499667"/>
                    </a:cubicBezTo>
                    <a:cubicBezTo>
                      <a:pt x="912132" y="494958"/>
                      <a:pt x="917217" y="491219"/>
                      <a:pt x="921253" y="486510"/>
                    </a:cubicBezTo>
                    <a:cubicBezTo>
                      <a:pt x="923826" y="483508"/>
                      <a:pt x="925534" y="479859"/>
                      <a:pt x="927832" y="476642"/>
                    </a:cubicBezTo>
                    <a:cubicBezTo>
                      <a:pt x="931018" y="472181"/>
                      <a:pt x="934794" y="468134"/>
                      <a:pt x="937699" y="463485"/>
                    </a:cubicBezTo>
                    <a:cubicBezTo>
                      <a:pt x="949622" y="444409"/>
                      <a:pt x="937316" y="454971"/>
                      <a:pt x="954145" y="443750"/>
                    </a:cubicBezTo>
                    <a:cubicBezTo>
                      <a:pt x="963461" y="415801"/>
                      <a:pt x="950468" y="449878"/>
                      <a:pt x="964013" y="427304"/>
                    </a:cubicBezTo>
                    <a:cubicBezTo>
                      <a:pt x="967214" y="421970"/>
                      <a:pt x="968441" y="409298"/>
                      <a:pt x="970591" y="404280"/>
                    </a:cubicBezTo>
                    <a:cubicBezTo>
                      <a:pt x="973849" y="396678"/>
                      <a:pt x="989321" y="380113"/>
                      <a:pt x="993616" y="377966"/>
                    </a:cubicBezTo>
                    <a:cubicBezTo>
                      <a:pt x="998002" y="375773"/>
                      <a:pt x="1002516" y="373821"/>
                      <a:pt x="1006773" y="371388"/>
                    </a:cubicBezTo>
                    <a:cubicBezTo>
                      <a:pt x="1024629" y="361184"/>
                      <a:pt x="1008413" y="367551"/>
                      <a:pt x="1026508" y="361520"/>
                    </a:cubicBezTo>
                    <a:cubicBezTo>
                      <a:pt x="1054616" y="363682"/>
                      <a:pt x="1061458" y="361808"/>
                      <a:pt x="1082424" y="368098"/>
                    </a:cubicBezTo>
                    <a:cubicBezTo>
                      <a:pt x="1089066" y="370091"/>
                      <a:pt x="1102160" y="374677"/>
                      <a:pt x="1102160" y="374677"/>
                    </a:cubicBezTo>
                    <a:cubicBezTo>
                      <a:pt x="1105449" y="377966"/>
                      <a:pt x="1108157" y="381964"/>
                      <a:pt x="1112027" y="384544"/>
                    </a:cubicBezTo>
                    <a:cubicBezTo>
                      <a:pt x="1114912" y="386467"/>
                      <a:pt x="1118708" y="386468"/>
                      <a:pt x="1121895" y="387834"/>
                    </a:cubicBezTo>
                    <a:cubicBezTo>
                      <a:pt x="1126402" y="389766"/>
                      <a:pt x="1130499" y="392591"/>
                      <a:pt x="1135052" y="394412"/>
                    </a:cubicBezTo>
                    <a:cubicBezTo>
                      <a:pt x="1141490" y="396987"/>
                      <a:pt x="1148450" y="398175"/>
                      <a:pt x="1154787" y="400991"/>
                    </a:cubicBezTo>
                    <a:cubicBezTo>
                      <a:pt x="1158399" y="402597"/>
                      <a:pt x="1160940" y="406218"/>
                      <a:pt x="1164655" y="407569"/>
                    </a:cubicBezTo>
                    <a:cubicBezTo>
                      <a:pt x="1182653" y="414113"/>
                      <a:pt x="1190598" y="413233"/>
                      <a:pt x="1207414" y="417437"/>
                    </a:cubicBezTo>
                    <a:cubicBezTo>
                      <a:pt x="1217047" y="419845"/>
                      <a:pt x="1219816" y="422897"/>
                      <a:pt x="1230439" y="424015"/>
                    </a:cubicBezTo>
                    <a:cubicBezTo>
                      <a:pt x="1246831" y="425740"/>
                      <a:pt x="1263331" y="426208"/>
                      <a:pt x="1279777" y="427304"/>
                    </a:cubicBezTo>
                    <a:cubicBezTo>
                      <a:pt x="1285259" y="428400"/>
                      <a:pt x="1291085" y="428391"/>
                      <a:pt x="1296223" y="430593"/>
                    </a:cubicBezTo>
                    <a:cubicBezTo>
                      <a:pt x="1299073" y="431815"/>
                      <a:pt x="1300379" y="435235"/>
                      <a:pt x="1302801" y="437172"/>
                    </a:cubicBezTo>
                    <a:cubicBezTo>
                      <a:pt x="1311908" y="444458"/>
                      <a:pt x="1312116" y="443566"/>
                      <a:pt x="1322537" y="447039"/>
                    </a:cubicBezTo>
                    <a:cubicBezTo>
                      <a:pt x="1339208" y="463712"/>
                      <a:pt x="1319592" y="442132"/>
                      <a:pt x="1332404" y="463485"/>
                    </a:cubicBezTo>
                    <a:cubicBezTo>
                      <a:pt x="1334000" y="466144"/>
                      <a:pt x="1336601" y="468078"/>
                      <a:pt x="1338983" y="470064"/>
                    </a:cubicBezTo>
                    <a:cubicBezTo>
                      <a:pt x="1343194" y="473574"/>
                      <a:pt x="1347379" y="477212"/>
                      <a:pt x="1352139" y="479932"/>
                    </a:cubicBezTo>
                    <a:cubicBezTo>
                      <a:pt x="1355149" y="481652"/>
                      <a:pt x="1358553" y="482921"/>
                      <a:pt x="1362007" y="483221"/>
                    </a:cubicBezTo>
                    <a:cubicBezTo>
                      <a:pt x="1383880" y="485123"/>
                      <a:pt x="1405863" y="485414"/>
                      <a:pt x="1427791" y="486510"/>
                    </a:cubicBezTo>
                    <a:cubicBezTo>
                      <a:pt x="1431080" y="487606"/>
                      <a:pt x="1434259" y="489119"/>
                      <a:pt x="1437659" y="489799"/>
                    </a:cubicBezTo>
                    <a:cubicBezTo>
                      <a:pt x="1450738" y="492415"/>
                      <a:pt x="1477129" y="496378"/>
                      <a:pt x="1477129" y="496378"/>
                    </a:cubicBezTo>
                    <a:cubicBezTo>
                      <a:pt x="1487699" y="506946"/>
                      <a:pt x="1484366" y="507122"/>
                      <a:pt x="1506732" y="499667"/>
                    </a:cubicBezTo>
                    <a:cubicBezTo>
                      <a:pt x="1509674" y="498686"/>
                      <a:pt x="1510537" y="494475"/>
                      <a:pt x="1513311" y="493088"/>
                    </a:cubicBezTo>
                    <a:cubicBezTo>
                      <a:pt x="1519513" y="489987"/>
                      <a:pt x="1533046" y="486510"/>
                      <a:pt x="1533046" y="486510"/>
                    </a:cubicBezTo>
                    <a:cubicBezTo>
                      <a:pt x="1531950" y="475546"/>
                      <a:pt x="1532066" y="464392"/>
                      <a:pt x="1529757" y="453618"/>
                    </a:cubicBezTo>
                    <a:cubicBezTo>
                      <a:pt x="1526905" y="440307"/>
                      <a:pt x="1518423" y="437106"/>
                      <a:pt x="1510021" y="427304"/>
                    </a:cubicBezTo>
                    <a:cubicBezTo>
                      <a:pt x="1502639" y="418692"/>
                      <a:pt x="1499381" y="405120"/>
                      <a:pt x="1486997" y="400991"/>
                    </a:cubicBezTo>
                    <a:lnTo>
                      <a:pt x="1477129" y="397701"/>
                    </a:lnTo>
                    <a:cubicBezTo>
                      <a:pt x="1476033" y="394412"/>
                      <a:pt x="1476291" y="390286"/>
                      <a:pt x="1473840" y="387834"/>
                    </a:cubicBezTo>
                    <a:cubicBezTo>
                      <a:pt x="1471389" y="385382"/>
                      <a:pt x="1466983" y="386264"/>
                      <a:pt x="1463973" y="384544"/>
                    </a:cubicBezTo>
                    <a:cubicBezTo>
                      <a:pt x="1459213" y="381824"/>
                      <a:pt x="1455277" y="377863"/>
                      <a:pt x="1450816" y="374677"/>
                    </a:cubicBezTo>
                    <a:cubicBezTo>
                      <a:pt x="1447599" y="372379"/>
                      <a:pt x="1443985" y="370629"/>
                      <a:pt x="1440948" y="368098"/>
                    </a:cubicBezTo>
                    <a:cubicBezTo>
                      <a:pt x="1437374" y="365120"/>
                      <a:pt x="1434752" y="361087"/>
                      <a:pt x="1431080" y="358231"/>
                    </a:cubicBezTo>
                    <a:cubicBezTo>
                      <a:pt x="1424839" y="353377"/>
                      <a:pt x="1417923" y="349460"/>
                      <a:pt x="1411345" y="345074"/>
                    </a:cubicBezTo>
                    <a:cubicBezTo>
                      <a:pt x="1408056" y="342881"/>
                      <a:pt x="1404273" y="341291"/>
                      <a:pt x="1401478" y="338496"/>
                    </a:cubicBezTo>
                    <a:cubicBezTo>
                      <a:pt x="1395996" y="333014"/>
                      <a:pt x="1391483" y="326350"/>
                      <a:pt x="1385032" y="322050"/>
                    </a:cubicBezTo>
                    <a:cubicBezTo>
                      <a:pt x="1378453" y="317664"/>
                      <a:pt x="1370886" y="314484"/>
                      <a:pt x="1365296" y="308893"/>
                    </a:cubicBezTo>
                    <a:cubicBezTo>
                      <a:pt x="1351962" y="295558"/>
                      <a:pt x="1359590" y="301105"/>
                      <a:pt x="1342272" y="292447"/>
                    </a:cubicBezTo>
                    <a:cubicBezTo>
                      <a:pt x="1334764" y="284939"/>
                      <a:pt x="1332344" y="283139"/>
                      <a:pt x="1325826" y="272711"/>
                    </a:cubicBezTo>
                    <a:cubicBezTo>
                      <a:pt x="1323227" y="268553"/>
                      <a:pt x="1321967" y="263635"/>
                      <a:pt x="1319247" y="259555"/>
                    </a:cubicBezTo>
                    <a:cubicBezTo>
                      <a:pt x="1317527" y="256975"/>
                      <a:pt x="1314530" y="255457"/>
                      <a:pt x="1312669" y="252976"/>
                    </a:cubicBezTo>
                    <a:cubicBezTo>
                      <a:pt x="1307925" y="246651"/>
                      <a:pt x="1305103" y="238832"/>
                      <a:pt x="1299512" y="233241"/>
                    </a:cubicBezTo>
                    <a:lnTo>
                      <a:pt x="1260042" y="193770"/>
                    </a:lnTo>
                    <a:cubicBezTo>
                      <a:pt x="1257849" y="191577"/>
                      <a:pt x="1255183" y="189772"/>
                      <a:pt x="1253463" y="187192"/>
                    </a:cubicBezTo>
                    <a:cubicBezTo>
                      <a:pt x="1251270" y="183903"/>
                      <a:pt x="1249860" y="179927"/>
                      <a:pt x="1246885" y="177324"/>
                    </a:cubicBezTo>
                    <a:cubicBezTo>
                      <a:pt x="1240935" y="172118"/>
                      <a:pt x="1232741" y="169757"/>
                      <a:pt x="1227150" y="164167"/>
                    </a:cubicBezTo>
                    <a:cubicBezTo>
                      <a:pt x="1224957" y="161974"/>
                      <a:pt x="1223095" y="159391"/>
                      <a:pt x="1220571" y="157589"/>
                    </a:cubicBezTo>
                    <a:cubicBezTo>
                      <a:pt x="1215369" y="153873"/>
                      <a:pt x="1209240" y="151557"/>
                      <a:pt x="1204125" y="147721"/>
                    </a:cubicBezTo>
                    <a:cubicBezTo>
                      <a:pt x="1200404" y="144930"/>
                      <a:pt x="1197830" y="140832"/>
                      <a:pt x="1194257" y="137854"/>
                    </a:cubicBezTo>
                    <a:cubicBezTo>
                      <a:pt x="1191220" y="135323"/>
                      <a:pt x="1187391" y="133848"/>
                      <a:pt x="1184390" y="131275"/>
                    </a:cubicBezTo>
                    <a:cubicBezTo>
                      <a:pt x="1179681" y="127239"/>
                      <a:pt x="1176280" y="121724"/>
                      <a:pt x="1171233" y="118119"/>
                    </a:cubicBezTo>
                    <a:cubicBezTo>
                      <a:pt x="1168411" y="116104"/>
                      <a:pt x="1164396" y="116513"/>
                      <a:pt x="1161365" y="114829"/>
                    </a:cubicBezTo>
                    <a:cubicBezTo>
                      <a:pt x="1123793" y="93956"/>
                      <a:pt x="1153205" y="109616"/>
                      <a:pt x="1135052" y="95094"/>
                    </a:cubicBezTo>
                    <a:cubicBezTo>
                      <a:pt x="1114306" y="78497"/>
                      <a:pt x="1134489" y="97822"/>
                      <a:pt x="1118606" y="81937"/>
                    </a:cubicBezTo>
                    <a:cubicBezTo>
                      <a:pt x="1117509" y="78648"/>
                      <a:pt x="1117396" y="74844"/>
                      <a:pt x="1115316" y="72070"/>
                    </a:cubicBezTo>
                    <a:cubicBezTo>
                      <a:pt x="1110664" y="65868"/>
                      <a:pt x="1098870" y="55624"/>
                      <a:pt x="1098870" y="55624"/>
                    </a:cubicBezTo>
                    <a:cubicBezTo>
                      <a:pt x="1095996" y="41255"/>
                      <a:pt x="1097840" y="39620"/>
                      <a:pt x="1089003" y="29310"/>
                    </a:cubicBezTo>
                    <a:cubicBezTo>
                      <a:pt x="1084967" y="24601"/>
                      <a:pt x="1081730" y="18114"/>
                      <a:pt x="1075846" y="16153"/>
                    </a:cubicBezTo>
                    <a:cubicBezTo>
                      <a:pt x="1055071" y="9228"/>
                      <a:pt x="1063238" y="7930"/>
                      <a:pt x="1056111" y="628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48" name="Прямая соединительная линия 47"/>
              <p:cNvCxnSpPr/>
              <p:nvPr/>
            </p:nvCxnSpPr>
            <p:spPr>
              <a:xfrm rot="5400000" flipH="1" flipV="1">
                <a:off x="3715295" y="4142587"/>
                <a:ext cx="714380" cy="158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rot="10800000" flipV="1">
                <a:off x="4428800" y="4572008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5071597" y="285749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3000364" y="500063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 rot="5400000" flipH="1" flipV="1">
                <a:off x="6107917" y="4179893"/>
                <a:ext cx="785818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rot="5400000" flipH="1" flipV="1">
                <a:off x="2608249" y="4606933"/>
                <a:ext cx="785817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rot="10800000" flipV="1">
                <a:off x="4428800" y="3786190"/>
                <a:ext cx="2071233" cy="13573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 rot="10800000" flipV="1">
                <a:off x="3000364" y="2857496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rot="5400000" flipH="1" flipV="1">
                <a:off x="5537353" y="3536157"/>
                <a:ext cx="641354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>
                <a:off x="4928753" y="2571744"/>
                <a:ext cx="939594" cy="64294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 rot="10800000" flipV="1">
                <a:off x="4071692" y="3857628"/>
                <a:ext cx="1785545" cy="64294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единительная линия 61"/>
              <p:cNvCxnSpPr/>
              <p:nvPr/>
            </p:nvCxnSpPr>
            <p:spPr>
              <a:xfrm>
                <a:off x="3000364" y="4214818"/>
                <a:ext cx="1428436" cy="928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Полилиния 62"/>
              <p:cNvSpPr/>
              <p:nvPr/>
            </p:nvSpPr>
            <p:spPr>
              <a:xfrm>
                <a:off x="4414842" y="2709533"/>
                <a:ext cx="1293528" cy="782642"/>
              </a:xfrm>
              <a:custGeom>
                <a:avLst/>
                <a:gdLst>
                  <a:gd name="connsiteX0" fmla="*/ 704180 w 1294395"/>
                  <a:gd name="connsiteY0" fmla="*/ 16446 h 782832"/>
                  <a:gd name="connsiteX1" fmla="*/ 691023 w 1294395"/>
                  <a:gd name="connsiteY1" fmla="*/ 3289 h 782832"/>
                  <a:gd name="connsiteX2" fmla="*/ 681156 w 1294395"/>
                  <a:gd name="connsiteY2" fmla="*/ 0 h 782832"/>
                  <a:gd name="connsiteX3" fmla="*/ 651553 w 1294395"/>
                  <a:gd name="connsiteY3" fmla="*/ 3289 h 782832"/>
                  <a:gd name="connsiteX4" fmla="*/ 644975 w 1294395"/>
                  <a:gd name="connsiteY4" fmla="*/ 9868 h 782832"/>
                  <a:gd name="connsiteX5" fmla="*/ 635107 w 1294395"/>
                  <a:gd name="connsiteY5" fmla="*/ 13157 h 782832"/>
                  <a:gd name="connsiteX6" fmla="*/ 625239 w 1294395"/>
                  <a:gd name="connsiteY6" fmla="*/ 19736 h 782832"/>
                  <a:gd name="connsiteX7" fmla="*/ 608793 w 1294395"/>
                  <a:gd name="connsiteY7" fmla="*/ 36182 h 782832"/>
                  <a:gd name="connsiteX8" fmla="*/ 585769 w 1294395"/>
                  <a:gd name="connsiteY8" fmla="*/ 55917 h 782832"/>
                  <a:gd name="connsiteX9" fmla="*/ 579190 w 1294395"/>
                  <a:gd name="connsiteY9" fmla="*/ 62495 h 782832"/>
                  <a:gd name="connsiteX10" fmla="*/ 559455 w 1294395"/>
                  <a:gd name="connsiteY10" fmla="*/ 85520 h 782832"/>
                  <a:gd name="connsiteX11" fmla="*/ 549587 w 1294395"/>
                  <a:gd name="connsiteY11" fmla="*/ 88809 h 782832"/>
                  <a:gd name="connsiteX12" fmla="*/ 536431 w 1294395"/>
                  <a:gd name="connsiteY12" fmla="*/ 98677 h 782832"/>
                  <a:gd name="connsiteX13" fmla="*/ 526563 w 1294395"/>
                  <a:gd name="connsiteY13" fmla="*/ 105255 h 782832"/>
                  <a:gd name="connsiteX14" fmla="*/ 516695 w 1294395"/>
                  <a:gd name="connsiteY14" fmla="*/ 115123 h 782832"/>
                  <a:gd name="connsiteX15" fmla="*/ 503539 w 1294395"/>
                  <a:gd name="connsiteY15" fmla="*/ 124990 h 782832"/>
                  <a:gd name="connsiteX16" fmla="*/ 493671 w 1294395"/>
                  <a:gd name="connsiteY16" fmla="*/ 131569 h 782832"/>
                  <a:gd name="connsiteX17" fmla="*/ 477225 w 1294395"/>
                  <a:gd name="connsiteY17" fmla="*/ 148015 h 782832"/>
                  <a:gd name="connsiteX18" fmla="*/ 470646 w 1294395"/>
                  <a:gd name="connsiteY18" fmla="*/ 154593 h 782832"/>
                  <a:gd name="connsiteX19" fmla="*/ 464068 w 1294395"/>
                  <a:gd name="connsiteY19" fmla="*/ 164461 h 782832"/>
                  <a:gd name="connsiteX20" fmla="*/ 447622 w 1294395"/>
                  <a:gd name="connsiteY20" fmla="*/ 180907 h 782832"/>
                  <a:gd name="connsiteX21" fmla="*/ 434465 w 1294395"/>
                  <a:gd name="connsiteY21" fmla="*/ 200642 h 782832"/>
                  <a:gd name="connsiteX22" fmla="*/ 398284 w 1294395"/>
                  <a:gd name="connsiteY22" fmla="*/ 236823 h 782832"/>
                  <a:gd name="connsiteX23" fmla="*/ 381838 w 1294395"/>
                  <a:gd name="connsiteY23" fmla="*/ 253269 h 782832"/>
                  <a:gd name="connsiteX24" fmla="*/ 375259 w 1294395"/>
                  <a:gd name="connsiteY24" fmla="*/ 259848 h 782832"/>
                  <a:gd name="connsiteX25" fmla="*/ 365392 w 1294395"/>
                  <a:gd name="connsiteY25" fmla="*/ 263137 h 782832"/>
                  <a:gd name="connsiteX26" fmla="*/ 342367 w 1294395"/>
                  <a:gd name="connsiteY26" fmla="*/ 279583 h 782832"/>
                  <a:gd name="connsiteX27" fmla="*/ 335789 w 1294395"/>
                  <a:gd name="connsiteY27" fmla="*/ 289451 h 782832"/>
                  <a:gd name="connsiteX28" fmla="*/ 319343 w 1294395"/>
                  <a:gd name="connsiteY28" fmla="*/ 302607 h 782832"/>
                  <a:gd name="connsiteX29" fmla="*/ 309475 w 1294395"/>
                  <a:gd name="connsiteY29" fmla="*/ 305897 h 782832"/>
                  <a:gd name="connsiteX30" fmla="*/ 299608 w 1294395"/>
                  <a:gd name="connsiteY30" fmla="*/ 312475 h 782832"/>
                  <a:gd name="connsiteX31" fmla="*/ 293029 w 1294395"/>
                  <a:gd name="connsiteY31" fmla="*/ 319054 h 782832"/>
                  <a:gd name="connsiteX32" fmla="*/ 283162 w 1294395"/>
                  <a:gd name="connsiteY32" fmla="*/ 322343 h 782832"/>
                  <a:gd name="connsiteX33" fmla="*/ 276583 w 1294395"/>
                  <a:gd name="connsiteY33" fmla="*/ 328921 h 782832"/>
                  <a:gd name="connsiteX34" fmla="*/ 253559 w 1294395"/>
                  <a:gd name="connsiteY34" fmla="*/ 338789 h 782832"/>
                  <a:gd name="connsiteX35" fmla="*/ 237113 w 1294395"/>
                  <a:gd name="connsiteY35" fmla="*/ 355235 h 782832"/>
                  <a:gd name="connsiteX36" fmla="*/ 207510 w 1294395"/>
                  <a:gd name="connsiteY36" fmla="*/ 384838 h 782832"/>
                  <a:gd name="connsiteX37" fmla="*/ 200931 w 1294395"/>
                  <a:gd name="connsiteY37" fmla="*/ 391416 h 782832"/>
                  <a:gd name="connsiteX38" fmla="*/ 194353 w 1294395"/>
                  <a:gd name="connsiteY38" fmla="*/ 397995 h 782832"/>
                  <a:gd name="connsiteX39" fmla="*/ 174618 w 1294395"/>
                  <a:gd name="connsiteY39" fmla="*/ 411151 h 782832"/>
                  <a:gd name="connsiteX40" fmla="*/ 161461 w 1294395"/>
                  <a:gd name="connsiteY40" fmla="*/ 427597 h 782832"/>
                  <a:gd name="connsiteX41" fmla="*/ 145015 w 1294395"/>
                  <a:gd name="connsiteY41" fmla="*/ 444043 h 782832"/>
                  <a:gd name="connsiteX42" fmla="*/ 138436 w 1294395"/>
                  <a:gd name="connsiteY42" fmla="*/ 450622 h 782832"/>
                  <a:gd name="connsiteX43" fmla="*/ 128569 w 1294395"/>
                  <a:gd name="connsiteY43" fmla="*/ 460489 h 782832"/>
                  <a:gd name="connsiteX44" fmla="*/ 118701 w 1294395"/>
                  <a:gd name="connsiteY44" fmla="*/ 476936 h 782832"/>
                  <a:gd name="connsiteX45" fmla="*/ 115412 w 1294395"/>
                  <a:gd name="connsiteY45" fmla="*/ 486803 h 782832"/>
                  <a:gd name="connsiteX46" fmla="*/ 108833 w 1294395"/>
                  <a:gd name="connsiteY46" fmla="*/ 493382 h 782832"/>
                  <a:gd name="connsiteX47" fmla="*/ 89098 w 1294395"/>
                  <a:gd name="connsiteY47" fmla="*/ 503249 h 782832"/>
                  <a:gd name="connsiteX48" fmla="*/ 82520 w 1294395"/>
                  <a:gd name="connsiteY48" fmla="*/ 509828 h 782832"/>
                  <a:gd name="connsiteX49" fmla="*/ 79231 w 1294395"/>
                  <a:gd name="connsiteY49" fmla="*/ 519695 h 782832"/>
                  <a:gd name="connsiteX50" fmla="*/ 59495 w 1294395"/>
                  <a:gd name="connsiteY50" fmla="*/ 532852 h 782832"/>
                  <a:gd name="connsiteX51" fmla="*/ 52917 w 1294395"/>
                  <a:gd name="connsiteY51" fmla="*/ 539431 h 782832"/>
                  <a:gd name="connsiteX52" fmla="*/ 33182 w 1294395"/>
                  <a:gd name="connsiteY52" fmla="*/ 552587 h 782832"/>
                  <a:gd name="connsiteX53" fmla="*/ 16736 w 1294395"/>
                  <a:gd name="connsiteY53" fmla="*/ 562455 h 782832"/>
                  <a:gd name="connsiteX54" fmla="*/ 13446 w 1294395"/>
                  <a:gd name="connsiteY54" fmla="*/ 572323 h 782832"/>
                  <a:gd name="connsiteX55" fmla="*/ 6868 w 1294395"/>
                  <a:gd name="connsiteY55" fmla="*/ 605215 h 782832"/>
                  <a:gd name="connsiteX56" fmla="*/ 290 w 1294395"/>
                  <a:gd name="connsiteY56" fmla="*/ 615082 h 782832"/>
                  <a:gd name="connsiteX57" fmla="*/ 3579 w 1294395"/>
                  <a:gd name="connsiteY57" fmla="*/ 631528 h 782832"/>
                  <a:gd name="connsiteX58" fmla="*/ 16736 w 1294395"/>
                  <a:gd name="connsiteY58" fmla="*/ 634818 h 782832"/>
                  <a:gd name="connsiteX59" fmla="*/ 135147 w 1294395"/>
                  <a:gd name="connsiteY59" fmla="*/ 638107 h 782832"/>
                  <a:gd name="connsiteX60" fmla="*/ 145015 w 1294395"/>
                  <a:gd name="connsiteY60" fmla="*/ 644685 h 782832"/>
                  <a:gd name="connsiteX61" fmla="*/ 154882 w 1294395"/>
                  <a:gd name="connsiteY61" fmla="*/ 647974 h 782832"/>
                  <a:gd name="connsiteX62" fmla="*/ 164750 w 1294395"/>
                  <a:gd name="connsiteY62" fmla="*/ 657842 h 782832"/>
                  <a:gd name="connsiteX63" fmla="*/ 184485 w 1294395"/>
                  <a:gd name="connsiteY63" fmla="*/ 667710 h 782832"/>
                  <a:gd name="connsiteX64" fmla="*/ 191064 w 1294395"/>
                  <a:gd name="connsiteY64" fmla="*/ 674288 h 782832"/>
                  <a:gd name="connsiteX65" fmla="*/ 207510 w 1294395"/>
                  <a:gd name="connsiteY65" fmla="*/ 687445 h 782832"/>
                  <a:gd name="connsiteX66" fmla="*/ 214088 w 1294395"/>
                  <a:gd name="connsiteY66" fmla="*/ 697313 h 782832"/>
                  <a:gd name="connsiteX67" fmla="*/ 233823 w 1294395"/>
                  <a:gd name="connsiteY67" fmla="*/ 703891 h 782832"/>
                  <a:gd name="connsiteX68" fmla="*/ 270005 w 1294395"/>
                  <a:gd name="connsiteY68" fmla="*/ 720337 h 782832"/>
                  <a:gd name="connsiteX69" fmla="*/ 283162 w 1294395"/>
                  <a:gd name="connsiteY69" fmla="*/ 726915 h 782832"/>
                  <a:gd name="connsiteX70" fmla="*/ 309475 w 1294395"/>
                  <a:gd name="connsiteY70" fmla="*/ 736783 h 782832"/>
                  <a:gd name="connsiteX71" fmla="*/ 319343 w 1294395"/>
                  <a:gd name="connsiteY71" fmla="*/ 743361 h 782832"/>
                  <a:gd name="connsiteX72" fmla="*/ 339078 w 1294395"/>
                  <a:gd name="connsiteY72" fmla="*/ 746651 h 782832"/>
                  <a:gd name="connsiteX73" fmla="*/ 352235 w 1294395"/>
                  <a:gd name="connsiteY73" fmla="*/ 753229 h 782832"/>
                  <a:gd name="connsiteX74" fmla="*/ 385127 w 1294395"/>
                  <a:gd name="connsiteY74" fmla="*/ 766386 h 782832"/>
                  <a:gd name="connsiteX75" fmla="*/ 424598 w 1294395"/>
                  <a:gd name="connsiteY75" fmla="*/ 782832 h 782832"/>
                  <a:gd name="connsiteX76" fmla="*/ 483803 w 1294395"/>
                  <a:gd name="connsiteY76" fmla="*/ 779543 h 782832"/>
                  <a:gd name="connsiteX77" fmla="*/ 510117 w 1294395"/>
                  <a:gd name="connsiteY77" fmla="*/ 749940 h 782832"/>
                  <a:gd name="connsiteX78" fmla="*/ 519985 w 1294395"/>
                  <a:gd name="connsiteY78" fmla="*/ 746651 h 782832"/>
                  <a:gd name="connsiteX79" fmla="*/ 546298 w 1294395"/>
                  <a:gd name="connsiteY79" fmla="*/ 749940 h 782832"/>
                  <a:gd name="connsiteX80" fmla="*/ 562744 w 1294395"/>
                  <a:gd name="connsiteY80" fmla="*/ 753229 h 782832"/>
                  <a:gd name="connsiteX81" fmla="*/ 625239 w 1294395"/>
                  <a:gd name="connsiteY81" fmla="*/ 749940 h 782832"/>
                  <a:gd name="connsiteX82" fmla="*/ 694313 w 1294395"/>
                  <a:gd name="connsiteY82" fmla="*/ 743361 h 782832"/>
                  <a:gd name="connsiteX83" fmla="*/ 714048 w 1294395"/>
                  <a:gd name="connsiteY83" fmla="*/ 736783 h 782832"/>
                  <a:gd name="connsiteX84" fmla="*/ 746940 w 1294395"/>
                  <a:gd name="connsiteY84" fmla="*/ 726915 h 782832"/>
                  <a:gd name="connsiteX85" fmla="*/ 769964 w 1294395"/>
                  <a:gd name="connsiteY85" fmla="*/ 717048 h 782832"/>
                  <a:gd name="connsiteX86" fmla="*/ 776543 w 1294395"/>
                  <a:gd name="connsiteY86" fmla="*/ 710469 h 782832"/>
                  <a:gd name="connsiteX87" fmla="*/ 786410 w 1294395"/>
                  <a:gd name="connsiteY87" fmla="*/ 703891 h 782832"/>
                  <a:gd name="connsiteX88" fmla="*/ 799567 w 1294395"/>
                  <a:gd name="connsiteY88" fmla="*/ 690734 h 782832"/>
                  <a:gd name="connsiteX89" fmla="*/ 819303 w 1294395"/>
                  <a:gd name="connsiteY89" fmla="*/ 670999 h 782832"/>
                  <a:gd name="connsiteX90" fmla="*/ 825881 w 1294395"/>
                  <a:gd name="connsiteY90" fmla="*/ 664420 h 782832"/>
                  <a:gd name="connsiteX91" fmla="*/ 845616 w 1294395"/>
                  <a:gd name="connsiteY91" fmla="*/ 651264 h 782832"/>
                  <a:gd name="connsiteX92" fmla="*/ 868641 w 1294395"/>
                  <a:gd name="connsiteY92" fmla="*/ 628239 h 782832"/>
                  <a:gd name="connsiteX93" fmla="*/ 888376 w 1294395"/>
                  <a:gd name="connsiteY93" fmla="*/ 611793 h 782832"/>
                  <a:gd name="connsiteX94" fmla="*/ 908111 w 1294395"/>
                  <a:gd name="connsiteY94" fmla="*/ 598636 h 782832"/>
                  <a:gd name="connsiteX95" fmla="*/ 921268 w 1294395"/>
                  <a:gd name="connsiteY95" fmla="*/ 588769 h 782832"/>
                  <a:gd name="connsiteX96" fmla="*/ 944292 w 1294395"/>
                  <a:gd name="connsiteY96" fmla="*/ 578901 h 782832"/>
                  <a:gd name="connsiteX97" fmla="*/ 960739 w 1294395"/>
                  <a:gd name="connsiteY97" fmla="*/ 575612 h 782832"/>
                  <a:gd name="connsiteX98" fmla="*/ 977185 w 1294395"/>
                  <a:gd name="connsiteY98" fmla="*/ 562455 h 782832"/>
                  <a:gd name="connsiteX99" fmla="*/ 987052 w 1294395"/>
                  <a:gd name="connsiteY99" fmla="*/ 555877 h 782832"/>
                  <a:gd name="connsiteX100" fmla="*/ 1013366 w 1294395"/>
                  <a:gd name="connsiteY100" fmla="*/ 536141 h 782832"/>
                  <a:gd name="connsiteX101" fmla="*/ 1033101 w 1294395"/>
                  <a:gd name="connsiteY101" fmla="*/ 529563 h 782832"/>
                  <a:gd name="connsiteX102" fmla="*/ 1092307 w 1294395"/>
                  <a:gd name="connsiteY102" fmla="*/ 536141 h 782832"/>
                  <a:gd name="connsiteX103" fmla="*/ 1102175 w 1294395"/>
                  <a:gd name="connsiteY103" fmla="*/ 539431 h 782832"/>
                  <a:gd name="connsiteX104" fmla="*/ 1125199 w 1294395"/>
                  <a:gd name="connsiteY104" fmla="*/ 542720 h 782832"/>
                  <a:gd name="connsiteX105" fmla="*/ 1138356 w 1294395"/>
                  <a:gd name="connsiteY105" fmla="*/ 555877 h 782832"/>
                  <a:gd name="connsiteX106" fmla="*/ 1148223 w 1294395"/>
                  <a:gd name="connsiteY106" fmla="*/ 559166 h 782832"/>
                  <a:gd name="connsiteX107" fmla="*/ 1217297 w 1294395"/>
                  <a:gd name="connsiteY107" fmla="*/ 562455 h 782832"/>
                  <a:gd name="connsiteX108" fmla="*/ 1263346 w 1294395"/>
                  <a:gd name="connsiteY108" fmla="*/ 562455 h 782832"/>
                  <a:gd name="connsiteX109" fmla="*/ 1283081 w 1294395"/>
                  <a:gd name="connsiteY109" fmla="*/ 555877 h 782832"/>
                  <a:gd name="connsiteX110" fmla="*/ 1286370 w 1294395"/>
                  <a:gd name="connsiteY110" fmla="*/ 526274 h 782832"/>
                  <a:gd name="connsiteX111" fmla="*/ 1273213 w 1294395"/>
                  <a:gd name="connsiteY111" fmla="*/ 499960 h 782832"/>
                  <a:gd name="connsiteX112" fmla="*/ 1263346 w 1294395"/>
                  <a:gd name="connsiteY112" fmla="*/ 493382 h 782832"/>
                  <a:gd name="connsiteX113" fmla="*/ 1256767 w 1294395"/>
                  <a:gd name="connsiteY113" fmla="*/ 483514 h 782832"/>
                  <a:gd name="connsiteX114" fmla="*/ 1250189 w 1294395"/>
                  <a:gd name="connsiteY114" fmla="*/ 470357 h 782832"/>
                  <a:gd name="connsiteX115" fmla="*/ 1227164 w 1294395"/>
                  <a:gd name="connsiteY115" fmla="*/ 444043 h 782832"/>
                  <a:gd name="connsiteX116" fmla="*/ 1210718 w 1294395"/>
                  <a:gd name="connsiteY116" fmla="*/ 430887 h 782832"/>
                  <a:gd name="connsiteX117" fmla="*/ 1184405 w 1294395"/>
                  <a:gd name="connsiteY117" fmla="*/ 407862 h 782832"/>
                  <a:gd name="connsiteX118" fmla="*/ 1177826 w 1294395"/>
                  <a:gd name="connsiteY118" fmla="*/ 397995 h 782832"/>
                  <a:gd name="connsiteX119" fmla="*/ 1167959 w 1294395"/>
                  <a:gd name="connsiteY119" fmla="*/ 391416 h 782832"/>
                  <a:gd name="connsiteX120" fmla="*/ 1161380 w 1294395"/>
                  <a:gd name="connsiteY120" fmla="*/ 384838 h 782832"/>
                  <a:gd name="connsiteX121" fmla="*/ 1151513 w 1294395"/>
                  <a:gd name="connsiteY121" fmla="*/ 378259 h 782832"/>
                  <a:gd name="connsiteX122" fmla="*/ 1135067 w 1294395"/>
                  <a:gd name="connsiteY122" fmla="*/ 368392 h 782832"/>
                  <a:gd name="connsiteX123" fmla="*/ 1121910 w 1294395"/>
                  <a:gd name="connsiteY123" fmla="*/ 358524 h 782832"/>
                  <a:gd name="connsiteX124" fmla="*/ 1115331 w 1294395"/>
                  <a:gd name="connsiteY124" fmla="*/ 351946 h 782832"/>
                  <a:gd name="connsiteX125" fmla="*/ 1095596 w 1294395"/>
                  <a:gd name="connsiteY125" fmla="*/ 338789 h 782832"/>
                  <a:gd name="connsiteX126" fmla="*/ 1079150 w 1294395"/>
                  <a:gd name="connsiteY126" fmla="*/ 325632 h 782832"/>
                  <a:gd name="connsiteX127" fmla="*/ 1069282 w 1294395"/>
                  <a:gd name="connsiteY127" fmla="*/ 322343 h 782832"/>
                  <a:gd name="connsiteX128" fmla="*/ 1059415 w 1294395"/>
                  <a:gd name="connsiteY128" fmla="*/ 315764 h 782832"/>
                  <a:gd name="connsiteX129" fmla="*/ 1052836 w 1294395"/>
                  <a:gd name="connsiteY129" fmla="*/ 309186 h 782832"/>
                  <a:gd name="connsiteX130" fmla="*/ 1042969 w 1294395"/>
                  <a:gd name="connsiteY130" fmla="*/ 305897 h 782832"/>
                  <a:gd name="connsiteX131" fmla="*/ 1026523 w 1294395"/>
                  <a:gd name="connsiteY131" fmla="*/ 296029 h 782832"/>
                  <a:gd name="connsiteX132" fmla="*/ 1010077 w 1294395"/>
                  <a:gd name="connsiteY132" fmla="*/ 286161 h 782832"/>
                  <a:gd name="connsiteX133" fmla="*/ 993631 w 1294395"/>
                  <a:gd name="connsiteY133" fmla="*/ 273005 h 782832"/>
                  <a:gd name="connsiteX134" fmla="*/ 980474 w 1294395"/>
                  <a:gd name="connsiteY134" fmla="*/ 256559 h 782832"/>
                  <a:gd name="connsiteX135" fmla="*/ 960739 w 1294395"/>
                  <a:gd name="connsiteY135" fmla="*/ 246691 h 782832"/>
                  <a:gd name="connsiteX136" fmla="*/ 944292 w 1294395"/>
                  <a:gd name="connsiteY136" fmla="*/ 236823 h 782832"/>
                  <a:gd name="connsiteX137" fmla="*/ 924557 w 1294395"/>
                  <a:gd name="connsiteY137" fmla="*/ 226956 h 782832"/>
                  <a:gd name="connsiteX138" fmla="*/ 917979 w 1294395"/>
                  <a:gd name="connsiteY138" fmla="*/ 220377 h 782832"/>
                  <a:gd name="connsiteX139" fmla="*/ 908111 w 1294395"/>
                  <a:gd name="connsiteY139" fmla="*/ 217088 h 782832"/>
                  <a:gd name="connsiteX140" fmla="*/ 894954 w 1294395"/>
                  <a:gd name="connsiteY140" fmla="*/ 210510 h 782832"/>
                  <a:gd name="connsiteX141" fmla="*/ 875219 w 1294395"/>
                  <a:gd name="connsiteY141" fmla="*/ 194064 h 782832"/>
                  <a:gd name="connsiteX142" fmla="*/ 862062 w 1294395"/>
                  <a:gd name="connsiteY142" fmla="*/ 190774 h 782832"/>
                  <a:gd name="connsiteX143" fmla="*/ 842327 w 1294395"/>
                  <a:gd name="connsiteY143" fmla="*/ 177618 h 782832"/>
                  <a:gd name="connsiteX144" fmla="*/ 822592 w 1294395"/>
                  <a:gd name="connsiteY144" fmla="*/ 167750 h 782832"/>
                  <a:gd name="connsiteX145" fmla="*/ 816013 w 1294395"/>
                  <a:gd name="connsiteY145" fmla="*/ 157882 h 782832"/>
                  <a:gd name="connsiteX146" fmla="*/ 796278 w 1294395"/>
                  <a:gd name="connsiteY146" fmla="*/ 141436 h 782832"/>
                  <a:gd name="connsiteX147" fmla="*/ 789700 w 1294395"/>
                  <a:gd name="connsiteY147" fmla="*/ 131569 h 782832"/>
                  <a:gd name="connsiteX148" fmla="*/ 783121 w 1294395"/>
                  <a:gd name="connsiteY148" fmla="*/ 124990 h 782832"/>
                  <a:gd name="connsiteX149" fmla="*/ 776543 w 1294395"/>
                  <a:gd name="connsiteY149" fmla="*/ 115123 h 782832"/>
                  <a:gd name="connsiteX150" fmla="*/ 769964 w 1294395"/>
                  <a:gd name="connsiteY150" fmla="*/ 108544 h 782832"/>
                  <a:gd name="connsiteX151" fmla="*/ 763386 w 1294395"/>
                  <a:gd name="connsiteY151" fmla="*/ 98677 h 782832"/>
                  <a:gd name="connsiteX152" fmla="*/ 750229 w 1294395"/>
                  <a:gd name="connsiteY152" fmla="*/ 85520 h 782832"/>
                  <a:gd name="connsiteX153" fmla="*/ 746940 w 1294395"/>
                  <a:gd name="connsiteY153" fmla="*/ 75652 h 782832"/>
                  <a:gd name="connsiteX154" fmla="*/ 737072 w 1294395"/>
                  <a:gd name="connsiteY154" fmla="*/ 69074 h 782832"/>
                  <a:gd name="connsiteX155" fmla="*/ 730494 w 1294395"/>
                  <a:gd name="connsiteY155" fmla="*/ 62495 h 782832"/>
                  <a:gd name="connsiteX156" fmla="*/ 717337 w 1294395"/>
                  <a:gd name="connsiteY156" fmla="*/ 46049 h 782832"/>
                  <a:gd name="connsiteX157" fmla="*/ 710759 w 1294395"/>
                  <a:gd name="connsiteY157" fmla="*/ 26314 h 782832"/>
                  <a:gd name="connsiteX158" fmla="*/ 707469 w 1294395"/>
                  <a:gd name="connsiteY158" fmla="*/ 16446 h 782832"/>
                  <a:gd name="connsiteX159" fmla="*/ 704180 w 1294395"/>
                  <a:gd name="connsiteY159" fmla="*/ 16446 h 782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</a:cxnLst>
                <a:rect l="l" t="t" r="r" b="b"/>
                <a:pathLst>
                  <a:path w="1294395" h="782832">
                    <a:moveTo>
                      <a:pt x="704180" y="16446"/>
                    </a:moveTo>
                    <a:cubicBezTo>
                      <a:pt x="677870" y="7676"/>
                      <a:pt x="708565" y="20831"/>
                      <a:pt x="691023" y="3289"/>
                    </a:cubicBezTo>
                    <a:cubicBezTo>
                      <a:pt x="688572" y="838"/>
                      <a:pt x="684445" y="1096"/>
                      <a:pt x="681156" y="0"/>
                    </a:cubicBezTo>
                    <a:cubicBezTo>
                      <a:pt x="671288" y="1096"/>
                      <a:pt x="661132" y="677"/>
                      <a:pt x="651553" y="3289"/>
                    </a:cubicBezTo>
                    <a:cubicBezTo>
                      <a:pt x="648561" y="4105"/>
                      <a:pt x="647634" y="8272"/>
                      <a:pt x="644975" y="9868"/>
                    </a:cubicBezTo>
                    <a:cubicBezTo>
                      <a:pt x="642002" y="11652"/>
                      <a:pt x="638396" y="12061"/>
                      <a:pt x="635107" y="13157"/>
                    </a:cubicBezTo>
                    <a:cubicBezTo>
                      <a:pt x="631818" y="15350"/>
                      <a:pt x="628214" y="17133"/>
                      <a:pt x="625239" y="19736"/>
                    </a:cubicBezTo>
                    <a:cubicBezTo>
                      <a:pt x="619405" y="24841"/>
                      <a:pt x="615244" y="31882"/>
                      <a:pt x="608793" y="36182"/>
                    </a:cubicBezTo>
                    <a:cubicBezTo>
                      <a:pt x="593764" y="46201"/>
                      <a:pt x="601724" y="39963"/>
                      <a:pt x="585769" y="55917"/>
                    </a:cubicBezTo>
                    <a:cubicBezTo>
                      <a:pt x="583576" y="58110"/>
                      <a:pt x="580910" y="59915"/>
                      <a:pt x="579190" y="62495"/>
                    </a:cubicBezTo>
                    <a:cubicBezTo>
                      <a:pt x="574981" y="68809"/>
                      <a:pt x="566293" y="83241"/>
                      <a:pt x="559455" y="85520"/>
                    </a:cubicBezTo>
                    <a:lnTo>
                      <a:pt x="549587" y="88809"/>
                    </a:lnTo>
                    <a:cubicBezTo>
                      <a:pt x="545202" y="92098"/>
                      <a:pt x="540892" y="95491"/>
                      <a:pt x="536431" y="98677"/>
                    </a:cubicBezTo>
                    <a:cubicBezTo>
                      <a:pt x="533214" y="100975"/>
                      <a:pt x="529600" y="102724"/>
                      <a:pt x="526563" y="105255"/>
                    </a:cubicBezTo>
                    <a:cubicBezTo>
                      <a:pt x="522989" y="108233"/>
                      <a:pt x="520227" y="112096"/>
                      <a:pt x="516695" y="115123"/>
                    </a:cubicBezTo>
                    <a:cubicBezTo>
                      <a:pt x="512533" y="118690"/>
                      <a:pt x="508000" y="121804"/>
                      <a:pt x="503539" y="124990"/>
                    </a:cubicBezTo>
                    <a:cubicBezTo>
                      <a:pt x="500322" y="127288"/>
                      <a:pt x="496646" y="128966"/>
                      <a:pt x="493671" y="131569"/>
                    </a:cubicBezTo>
                    <a:cubicBezTo>
                      <a:pt x="487837" y="136674"/>
                      <a:pt x="482707" y="142533"/>
                      <a:pt x="477225" y="148015"/>
                    </a:cubicBezTo>
                    <a:cubicBezTo>
                      <a:pt x="475032" y="150208"/>
                      <a:pt x="472366" y="152013"/>
                      <a:pt x="470646" y="154593"/>
                    </a:cubicBezTo>
                    <a:cubicBezTo>
                      <a:pt x="468453" y="157882"/>
                      <a:pt x="466671" y="161486"/>
                      <a:pt x="464068" y="164461"/>
                    </a:cubicBezTo>
                    <a:cubicBezTo>
                      <a:pt x="458963" y="170296"/>
                      <a:pt x="451923" y="174456"/>
                      <a:pt x="447622" y="180907"/>
                    </a:cubicBezTo>
                    <a:cubicBezTo>
                      <a:pt x="443236" y="187485"/>
                      <a:pt x="440056" y="195051"/>
                      <a:pt x="434465" y="200642"/>
                    </a:cubicBezTo>
                    <a:lnTo>
                      <a:pt x="398284" y="236823"/>
                    </a:lnTo>
                    <a:lnTo>
                      <a:pt x="381838" y="253269"/>
                    </a:lnTo>
                    <a:cubicBezTo>
                      <a:pt x="379645" y="255462"/>
                      <a:pt x="378201" y="258867"/>
                      <a:pt x="375259" y="259848"/>
                    </a:cubicBezTo>
                    <a:lnTo>
                      <a:pt x="365392" y="263137"/>
                    </a:lnTo>
                    <a:cubicBezTo>
                      <a:pt x="349783" y="278746"/>
                      <a:pt x="358119" y="274333"/>
                      <a:pt x="342367" y="279583"/>
                    </a:cubicBezTo>
                    <a:cubicBezTo>
                      <a:pt x="340174" y="282872"/>
                      <a:pt x="338259" y="286364"/>
                      <a:pt x="335789" y="289451"/>
                    </a:cubicBezTo>
                    <a:cubicBezTo>
                      <a:pt x="331711" y="294548"/>
                      <a:pt x="325039" y="299759"/>
                      <a:pt x="319343" y="302607"/>
                    </a:cubicBezTo>
                    <a:cubicBezTo>
                      <a:pt x="316242" y="304158"/>
                      <a:pt x="312576" y="304346"/>
                      <a:pt x="309475" y="305897"/>
                    </a:cubicBezTo>
                    <a:cubicBezTo>
                      <a:pt x="305939" y="307665"/>
                      <a:pt x="302695" y="310006"/>
                      <a:pt x="299608" y="312475"/>
                    </a:cubicBezTo>
                    <a:cubicBezTo>
                      <a:pt x="297186" y="314412"/>
                      <a:pt x="295688" y="317458"/>
                      <a:pt x="293029" y="319054"/>
                    </a:cubicBezTo>
                    <a:cubicBezTo>
                      <a:pt x="290056" y="320838"/>
                      <a:pt x="286451" y="321247"/>
                      <a:pt x="283162" y="322343"/>
                    </a:cubicBezTo>
                    <a:cubicBezTo>
                      <a:pt x="280969" y="324536"/>
                      <a:pt x="279357" y="327534"/>
                      <a:pt x="276583" y="328921"/>
                    </a:cubicBezTo>
                    <a:cubicBezTo>
                      <a:pt x="256921" y="338751"/>
                      <a:pt x="269522" y="324821"/>
                      <a:pt x="253559" y="338789"/>
                    </a:cubicBezTo>
                    <a:cubicBezTo>
                      <a:pt x="247725" y="343894"/>
                      <a:pt x="242595" y="349753"/>
                      <a:pt x="237113" y="355235"/>
                    </a:cubicBezTo>
                    <a:lnTo>
                      <a:pt x="207510" y="384838"/>
                    </a:lnTo>
                    <a:lnTo>
                      <a:pt x="200931" y="391416"/>
                    </a:lnTo>
                    <a:cubicBezTo>
                      <a:pt x="198738" y="393609"/>
                      <a:pt x="196933" y="396275"/>
                      <a:pt x="194353" y="397995"/>
                    </a:cubicBezTo>
                    <a:cubicBezTo>
                      <a:pt x="187775" y="402380"/>
                      <a:pt x="180208" y="405561"/>
                      <a:pt x="174618" y="411151"/>
                    </a:cubicBezTo>
                    <a:cubicBezTo>
                      <a:pt x="148966" y="436803"/>
                      <a:pt x="190506" y="394402"/>
                      <a:pt x="161461" y="427597"/>
                    </a:cubicBezTo>
                    <a:cubicBezTo>
                      <a:pt x="156356" y="433432"/>
                      <a:pt x="150497" y="438561"/>
                      <a:pt x="145015" y="444043"/>
                    </a:cubicBezTo>
                    <a:lnTo>
                      <a:pt x="138436" y="450622"/>
                    </a:lnTo>
                    <a:lnTo>
                      <a:pt x="128569" y="460489"/>
                    </a:lnTo>
                    <a:cubicBezTo>
                      <a:pt x="119253" y="488439"/>
                      <a:pt x="132245" y="454363"/>
                      <a:pt x="118701" y="476936"/>
                    </a:cubicBezTo>
                    <a:cubicBezTo>
                      <a:pt x="116917" y="479909"/>
                      <a:pt x="117196" y="483830"/>
                      <a:pt x="115412" y="486803"/>
                    </a:cubicBezTo>
                    <a:cubicBezTo>
                      <a:pt x="113816" y="489462"/>
                      <a:pt x="111255" y="491445"/>
                      <a:pt x="108833" y="493382"/>
                    </a:cubicBezTo>
                    <a:cubicBezTo>
                      <a:pt x="99724" y="500669"/>
                      <a:pt x="99520" y="499775"/>
                      <a:pt x="89098" y="503249"/>
                    </a:cubicBezTo>
                    <a:cubicBezTo>
                      <a:pt x="86905" y="505442"/>
                      <a:pt x="84115" y="507169"/>
                      <a:pt x="82520" y="509828"/>
                    </a:cubicBezTo>
                    <a:cubicBezTo>
                      <a:pt x="80736" y="512801"/>
                      <a:pt x="81683" y="517244"/>
                      <a:pt x="79231" y="519695"/>
                    </a:cubicBezTo>
                    <a:cubicBezTo>
                      <a:pt x="73640" y="525286"/>
                      <a:pt x="65085" y="527261"/>
                      <a:pt x="59495" y="532852"/>
                    </a:cubicBezTo>
                    <a:cubicBezTo>
                      <a:pt x="57302" y="535045"/>
                      <a:pt x="55398" y="537570"/>
                      <a:pt x="52917" y="539431"/>
                    </a:cubicBezTo>
                    <a:cubicBezTo>
                      <a:pt x="46592" y="544175"/>
                      <a:pt x="38772" y="546997"/>
                      <a:pt x="33182" y="552587"/>
                    </a:cubicBezTo>
                    <a:cubicBezTo>
                      <a:pt x="24152" y="561617"/>
                      <a:pt x="29545" y="558185"/>
                      <a:pt x="16736" y="562455"/>
                    </a:cubicBezTo>
                    <a:cubicBezTo>
                      <a:pt x="15639" y="565744"/>
                      <a:pt x="14126" y="568923"/>
                      <a:pt x="13446" y="572323"/>
                    </a:cubicBezTo>
                    <a:cubicBezTo>
                      <a:pt x="11426" y="582423"/>
                      <a:pt x="11822" y="595307"/>
                      <a:pt x="6868" y="605215"/>
                    </a:cubicBezTo>
                    <a:cubicBezTo>
                      <a:pt x="5100" y="608751"/>
                      <a:pt x="2483" y="611793"/>
                      <a:pt x="290" y="615082"/>
                    </a:cubicBezTo>
                    <a:cubicBezTo>
                      <a:pt x="1386" y="620564"/>
                      <a:pt x="0" y="627233"/>
                      <a:pt x="3579" y="631528"/>
                    </a:cubicBezTo>
                    <a:cubicBezTo>
                      <a:pt x="6473" y="635001"/>
                      <a:pt x="12221" y="634592"/>
                      <a:pt x="16736" y="634818"/>
                    </a:cubicBezTo>
                    <a:cubicBezTo>
                      <a:pt x="56172" y="636790"/>
                      <a:pt x="95677" y="637011"/>
                      <a:pt x="135147" y="638107"/>
                    </a:cubicBezTo>
                    <a:cubicBezTo>
                      <a:pt x="138436" y="640300"/>
                      <a:pt x="141479" y="642917"/>
                      <a:pt x="145015" y="644685"/>
                    </a:cubicBezTo>
                    <a:cubicBezTo>
                      <a:pt x="148116" y="646235"/>
                      <a:pt x="151997" y="646051"/>
                      <a:pt x="154882" y="647974"/>
                    </a:cubicBezTo>
                    <a:cubicBezTo>
                      <a:pt x="158753" y="650554"/>
                      <a:pt x="161176" y="654864"/>
                      <a:pt x="164750" y="657842"/>
                    </a:cubicBezTo>
                    <a:cubicBezTo>
                      <a:pt x="173250" y="664925"/>
                      <a:pt x="174598" y="664413"/>
                      <a:pt x="184485" y="667710"/>
                    </a:cubicBezTo>
                    <a:cubicBezTo>
                      <a:pt x="186678" y="669903"/>
                      <a:pt x="188642" y="672351"/>
                      <a:pt x="191064" y="674288"/>
                    </a:cubicBezTo>
                    <a:cubicBezTo>
                      <a:pt x="200560" y="681884"/>
                      <a:pt x="200452" y="678622"/>
                      <a:pt x="207510" y="687445"/>
                    </a:cubicBezTo>
                    <a:cubicBezTo>
                      <a:pt x="209979" y="690532"/>
                      <a:pt x="210736" y="695218"/>
                      <a:pt x="214088" y="697313"/>
                    </a:cubicBezTo>
                    <a:cubicBezTo>
                      <a:pt x="219968" y="700988"/>
                      <a:pt x="233823" y="703891"/>
                      <a:pt x="233823" y="703891"/>
                    </a:cubicBezTo>
                    <a:cubicBezTo>
                      <a:pt x="262959" y="727201"/>
                      <a:pt x="236236" y="710207"/>
                      <a:pt x="270005" y="720337"/>
                    </a:cubicBezTo>
                    <a:cubicBezTo>
                      <a:pt x="274701" y="721746"/>
                      <a:pt x="278655" y="724983"/>
                      <a:pt x="283162" y="726915"/>
                    </a:cubicBezTo>
                    <a:cubicBezTo>
                      <a:pt x="303077" y="735451"/>
                      <a:pt x="282236" y="723165"/>
                      <a:pt x="309475" y="736783"/>
                    </a:cubicBezTo>
                    <a:cubicBezTo>
                      <a:pt x="313011" y="738551"/>
                      <a:pt x="315593" y="742111"/>
                      <a:pt x="319343" y="743361"/>
                    </a:cubicBezTo>
                    <a:cubicBezTo>
                      <a:pt x="325670" y="745470"/>
                      <a:pt x="332500" y="745554"/>
                      <a:pt x="339078" y="746651"/>
                    </a:cubicBezTo>
                    <a:cubicBezTo>
                      <a:pt x="343464" y="748844"/>
                      <a:pt x="347728" y="751298"/>
                      <a:pt x="352235" y="753229"/>
                    </a:cubicBezTo>
                    <a:cubicBezTo>
                      <a:pt x="363089" y="757881"/>
                      <a:pt x="374565" y="761105"/>
                      <a:pt x="385127" y="766386"/>
                    </a:cubicBezTo>
                    <a:cubicBezTo>
                      <a:pt x="411064" y="779355"/>
                      <a:pt x="397884" y="773928"/>
                      <a:pt x="424598" y="782832"/>
                    </a:cubicBezTo>
                    <a:lnTo>
                      <a:pt x="483803" y="779543"/>
                    </a:lnTo>
                    <a:cubicBezTo>
                      <a:pt x="512988" y="771031"/>
                      <a:pt x="495551" y="761592"/>
                      <a:pt x="510117" y="749940"/>
                    </a:cubicBezTo>
                    <a:cubicBezTo>
                      <a:pt x="512825" y="747774"/>
                      <a:pt x="516696" y="747747"/>
                      <a:pt x="519985" y="746651"/>
                    </a:cubicBezTo>
                    <a:cubicBezTo>
                      <a:pt x="528756" y="747747"/>
                      <a:pt x="537562" y="748596"/>
                      <a:pt x="546298" y="749940"/>
                    </a:cubicBezTo>
                    <a:cubicBezTo>
                      <a:pt x="551824" y="750790"/>
                      <a:pt x="557153" y="753229"/>
                      <a:pt x="562744" y="753229"/>
                    </a:cubicBezTo>
                    <a:cubicBezTo>
                      <a:pt x="583604" y="753229"/>
                      <a:pt x="604407" y="751036"/>
                      <a:pt x="625239" y="749940"/>
                    </a:cubicBezTo>
                    <a:cubicBezTo>
                      <a:pt x="657523" y="739180"/>
                      <a:pt x="610754" y="753806"/>
                      <a:pt x="694313" y="743361"/>
                    </a:cubicBezTo>
                    <a:cubicBezTo>
                      <a:pt x="701194" y="742501"/>
                      <a:pt x="707321" y="738465"/>
                      <a:pt x="714048" y="736783"/>
                    </a:cubicBezTo>
                    <a:cubicBezTo>
                      <a:pt x="733936" y="731811"/>
                      <a:pt x="722910" y="734925"/>
                      <a:pt x="746940" y="726915"/>
                    </a:cubicBezTo>
                    <a:cubicBezTo>
                      <a:pt x="755713" y="723991"/>
                      <a:pt x="761833" y="722469"/>
                      <a:pt x="769964" y="717048"/>
                    </a:cubicBezTo>
                    <a:cubicBezTo>
                      <a:pt x="772544" y="715328"/>
                      <a:pt x="774121" y="712406"/>
                      <a:pt x="776543" y="710469"/>
                    </a:cubicBezTo>
                    <a:cubicBezTo>
                      <a:pt x="779630" y="708000"/>
                      <a:pt x="783409" y="706464"/>
                      <a:pt x="786410" y="703891"/>
                    </a:cubicBezTo>
                    <a:cubicBezTo>
                      <a:pt x="791119" y="699855"/>
                      <a:pt x="795181" y="695120"/>
                      <a:pt x="799567" y="690734"/>
                    </a:cubicBezTo>
                    <a:lnTo>
                      <a:pt x="819303" y="670999"/>
                    </a:lnTo>
                    <a:cubicBezTo>
                      <a:pt x="821496" y="668806"/>
                      <a:pt x="823301" y="666140"/>
                      <a:pt x="825881" y="664420"/>
                    </a:cubicBezTo>
                    <a:lnTo>
                      <a:pt x="845616" y="651264"/>
                    </a:lnTo>
                    <a:cubicBezTo>
                      <a:pt x="860696" y="628643"/>
                      <a:pt x="851272" y="634028"/>
                      <a:pt x="868641" y="628239"/>
                    </a:cubicBezTo>
                    <a:cubicBezTo>
                      <a:pt x="903895" y="604736"/>
                      <a:pt x="850392" y="641337"/>
                      <a:pt x="888376" y="611793"/>
                    </a:cubicBezTo>
                    <a:cubicBezTo>
                      <a:pt x="894617" y="606939"/>
                      <a:pt x="901786" y="603380"/>
                      <a:pt x="908111" y="598636"/>
                    </a:cubicBezTo>
                    <a:cubicBezTo>
                      <a:pt x="912497" y="595347"/>
                      <a:pt x="916619" y="591674"/>
                      <a:pt x="921268" y="588769"/>
                    </a:cubicBezTo>
                    <a:cubicBezTo>
                      <a:pt x="927545" y="584846"/>
                      <a:pt x="936830" y="580766"/>
                      <a:pt x="944292" y="578901"/>
                    </a:cubicBezTo>
                    <a:cubicBezTo>
                      <a:pt x="949716" y="577545"/>
                      <a:pt x="955257" y="576708"/>
                      <a:pt x="960739" y="575612"/>
                    </a:cubicBezTo>
                    <a:cubicBezTo>
                      <a:pt x="991122" y="555354"/>
                      <a:pt x="953740" y="581210"/>
                      <a:pt x="977185" y="562455"/>
                    </a:cubicBezTo>
                    <a:cubicBezTo>
                      <a:pt x="980272" y="559986"/>
                      <a:pt x="983965" y="558346"/>
                      <a:pt x="987052" y="555877"/>
                    </a:cubicBezTo>
                    <a:cubicBezTo>
                      <a:pt x="998184" y="546972"/>
                      <a:pt x="993697" y="542697"/>
                      <a:pt x="1013366" y="536141"/>
                    </a:cubicBezTo>
                    <a:lnTo>
                      <a:pt x="1033101" y="529563"/>
                    </a:lnTo>
                    <a:cubicBezTo>
                      <a:pt x="1060828" y="538804"/>
                      <a:pt x="1028945" y="529100"/>
                      <a:pt x="1092307" y="536141"/>
                    </a:cubicBezTo>
                    <a:cubicBezTo>
                      <a:pt x="1095753" y="536524"/>
                      <a:pt x="1098775" y="538751"/>
                      <a:pt x="1102175" y="539431"/>
                    </a:cubicBezTo>
                    <a:cubicBezTo>
                      <a:pt x="1109777" y="540952"/>
                      <a:pt x="1117524" y="541624"/>
                      <a:pt x="1125199" y="542720"/>
                    </a:cubicBezTo>
                    <a:cubicBezTo>
                      <a:pt x="1151512" y="551490"/>
                      <a:pt x="1120815" y="538335"/>
                      <a:pt x="1138356" y="555877"/>
                    </a:cubicBezTo>
                    <a:cubicBezTo>
                      <a:pt x="1140807" y="558329"/>
                      <a:pt x="1144768" y="558878"/>
                      <a:pt x="1148223" y="559166"/>
                    </a:cubicBezTo>
                    <a:cubicBezTo>
                      <a:pt x="1171194" y="561080"/>
                      <a:pt x="1194272" y="561359"/>
                      <a:pt x="1217297" y="562455"/>
                    </a:cubicBezTo>
                    <a:cubicBezTo>
                      <a:pt x="1236749" y="568939"/>
                      <a:pt x="1230363" y="568275"/>
                      <a:pt x="1263346" y="562455"/>
                    </a:cubicBezTo>
                    <a:cubicBezTo>
                      <a:pt x="1270175" y="561250"/>
                      <a:pt x="1283081" y="555877"/>
                      <a:pt x="1283081" y="555877"/>
                    </a:cubicBezTo>
                    <a:cubicBezTo>
                      <a:pt x="1294395" y="544561"/>
                      <a:pt x="1291961" y="550504"/>
                      <a:pt x="1286370" y="526274"/>
                    </a:cubicBezTo>
                    <a:cubicBezTo>
                      <a:pt x="1283116" y="512172"/>
                      <a:pt x="1282771" y="507606"/>
                      <a:pt x="1273213" y="499960"/>
                    </a:cubicBezTo>
                    <a:cubicBezTo>
                      <a:pt x="1270126" y="497491"/>
                      <a:pt x="1266635" y="495575"/>
                      <a:pt x="1263346" y="493382"/>
                    </a:cubicBezTo>
                    <a:cubicBezTo>
                      <a:pt x="1261153" y="490093"/>
                      <a:pt x="1258728" y="486946"/>
                      <a:pt x="1256767" y="483514"/>
                    </a:cubicBezTo>
                    <a:cubicBezTo>
                      <a:pt x="1254334" y="479257"/>
                      <a:pt x="1252788" y="474515"/>
                      <a:pt x="1250189" y="470357"/>
                    </a:cubicBezTo>
                    <a:cubicBezTo>
                      <a:pt x="1239174" y="452732"/>
                      <a:pt x="1241285" y="460518"/>
                      <a:pt x="1227164" y="444043"/>
                    </a:cubicBezTo>
                    <a:cubicBezTo>
                      <a:pt x="1215262" y="430158"/>
                      <a:pt x="1227319" y="436420"/>
                      <a:pt x="1210718" y="430887"/>
                    </a:cubicBezTo>
                    <a:cubicBezTo>
                      <a:pt x="1202636" y="424825"/>
                      <a:pt x="1190083" y="416378"/>
                      <a:pt x="1184405" y="407862"/>
                    </a:cubicBezTo>
                    <a:cubicBezTo>
                      <a:pt x="1182212" y="404573"/>
                      <a:pt x="1180621" y="400790"/>
                      <a:pt x="1177826" y="397995"/>
                    </a:cubicBezTo>
                    <a:cubicBezTo>
                      <a:pt x="1175031" y="395200"/>
                      <a:pt x="1171046" y="393885"/>
                      <a:pt x="1167959" y="391416"/>
                    </a:cubicBezTo>
                    <a:cubicBezTo>
                      <a:pt x="1165537" y="389479"/>
                      <a:pt x="1163802" y="386775"/>
                      <a:pt x="1161380" y="384838"/>
                    </a:cubicBezTo>
                    <a:cubicBezTo>
                      <a:pt x="1158293" y="382369"/>
                      <a:pt x="1154600" y="380728"/>
                      <a:pt x="1151513" y="378259"/>
                    </a:cubicBezTo>
                    <a:cubicBezTo>
                      <a:pt x="1138615" y="367941"/>
                      <a:pt x="1152199" y="374103"/>
                      <a:pt x="1135067" y="368392"/>
                    </a:cubicBezTo>
                    <a:cubicBezTo>
                      <a:pt x="1130681" y="365103"/>
                      <a:pt x="1126122" y="362033"/>
                      <a:pt x="1121910" y="358524"/>
                    </a:cubicBezTo>
                    <a:cubicBezTo>
                      <a:pt x="1119528" y="356539"/>
                      <a:pt x="1117812" y="353807"/>
                      <a:pt x="1115331" y="351946"/>
                    </a:cubicBezTo>
                    <a:cubicBezTo>
                      <a:pt x="1109006" y="347202"/>
                      <a:pt x="1101186" y="344380"/>
                      <a:pt x="1095596" y="338789"/>
                    </a:cubicBezTo>
                    <a:cubicBezTo>
                      <a:pt x="1089476" y="332668"/>
                      <a:pt x="1087451" y="329782"/>
                      <a:pt x="1079150" y="325632"/>
                    </a:cubicBezTo>
                    <a:cubicBezTo>
                      <a:pt x="1076049" y="324082"/>
                      <a:pt x="1072571" y="323439"/>
                      <a:pt x="1069282" y="322343"/>
                    </a:cubicBezTo>
                    <a:cubicBezTo>
                      <a:pt x="1065993" y="320150"/>
                      <a:pt x="1062502" y="318233"/>
                      <a:pt x="1059415" y="315764"/>
                    </a:cubicBezTo>
                    <a:cubicBezTo>
                      <a:pt x="1056993" y="313827"/>
                      <a:pt x="1055495" y="310781"/>
                      <a:pt x="1052836" y="309186"/>
                    </a:cubicBezTo>
                    <a:cubicBezTo>
                      <a:pt x="1049863" y="307402"/>
                      <a:pt x="1046258" y="306993"/>
                      <a:pt x="1042969" y="305897"/>
                    </a:cubicBezTo>
                    <a:cubicBezTo>
                      <a:pt x="1026301" y="289229"/>
                      <a:pt x="1047870" y="308836"/>
                      <a:pt x="1026523" y="296029"/>
                    </a:cubicBezTo>
                    <a:cubicBezTo>
                      <a:pt x="1003943" y="282482"/>
                      <a:pt x="1038034" y="295483"/>
                      <a:pt x="1010077" y="286161"/>
                    </a:cubicBezTo>
                    <a:cubicBezTo>
                      <a:pt x="994187" y="270273"/>
                      <a:pt x="1014384" y="289608"/>
                      <a:pt x="993631" y="273005"/>
                    </a:cubicBezTo>
                    <a:cubicBezTo>
                      <a:pt x="977353" y="259983"/>
                      <a:pt x="997572" y="273657"/>
                      <a:pt x="980474" y="256559"/>
                    </a:cubicBezTo>
                    <a:cubicBezTo>
                      <a:pt x="974097" y="250182"/>
                      <a:pt x="968765" y="249366"/>
                      <a:pt x="960739" y="246691"/>
                    </a:cubicBezTo>
                    <a:cubicBezTo>
                      <a:pt x="947889" y="233843"/>
                      <a:pt x="961372" y="245364"/>
                      <a:pt x="944292" y="236823"/>
                    </a:cubicBezTo>
                    <a:cubicBezTo>
                      <a:pt x="918795" y="224074"/>
                      <a:pt x="949355" y="235221"/>
                      <a:pt x="924557" y="226956"/>
                    </a:cubicBezTo>
                    <a:cubicBezTo>
                      <a:pt x="922364" y="224763"/>
                      <a:pt x="920638" y="221973"/>
                      <a:pt x="917979" y="220377"/>
                    </a:cubicBezTo>
                    <a:cubicBezTo>
                      <a:pt x="915006" y="218593"/>
                      <a:pt x="911298" y="218454"/>
                      <a:pt x="908111" y="217088"/>
                    </a:cubicBezTo>
                    <a:cubicBezTo>
                      <a:pt x="903604" y="215157"/>
                      <a:pt x="899340" y="212703"/>
                      <a:pt x="894954" y="210510"/>
                    </a:cubicBezTo>
                    <a:cubicBezTo>
                      <a:pt x="888921" y="204476"/>
                      <a:pt x="883042" y="197976"/>
                      <a:pt x="875219" y="194064"/>
                    </a:cubicBezTo>
                    <a:cubicBezTo>
                      <a:pt x="871176" y="192042"/>
                      <a:pt x="866448" y="191871"/>
                      <a:pt x="862062" y="190774"/>
                    </a:cubicBezTo>
                    <a:cubicBezTo>
                      <a:pt x="855484" y="186389"/>
                      <a:pt x="849827" y="180119"/>
                      <a:pt x="842327" y="177618"/>
                    </a:cubicBezTo>
                    <a:cubicBezTo>
                      <a:pt x="828709" y="173078"/>
                      <a:pt x="835344" y="176251"/>
                      <a:pt x="822592" y="167750"/>
                    </a:cubicBezTo>
                    <a:cubicBezTo>
                      <a:pt x="820399" y="164461"/>
                      <a:pt x="818808" y="160677"/>
                      <a:pt x="816013" y="157882"/>
                    </a:cubicBezTo>
                    <a:cubicBezTo>
                      <a:pt x="790139" y="132008"/>
                      <a:pt x="823224" y="173771"/>
                      <a:pt x="796278" y="141436"/>
                    </a:cubicBezTo>
                    <a:cubicBezTo>
                      <a:pt x="793747" y="138399"/>
                      <a:pt x="792169" y="134656"/>
                      <a:pt x="789700" y="131569"/>
                    </a:cubicBezTo>
                    <a:cubicBezTo>
                      <a:pt x="787763" y="129147"/>
                      <a:pt x="785058" y="127412"/>
                      <a:pt x="783121" y="124990"/>
                    </a:cubicBezTo>
                    <a:cubicBezTo>
                      <a:pt x="780652" y="121903"/>
                      <a:pt x="779012" y="118210"/>
                      <a:pt x="776543" y="115123"/>
                    </a:cubicBezTo>
                    <a:cubicBezTo>
                      <a:pt x="774606" y="112701"/>
                      <a:pt x="771901" y="110966"/>
                      <a:pt x="769964" y="108544"/>
                    </a:cubicBezTo>
                    <a:cubicBezTo>
                      <a:pt x="767495" y="105457"/>
                      <a:pt x="765959" y="101678"/>
                      <a:pt x="763386" y="98677"/>
                    </a:cubicBezTo>
                    <a:cubicBezTo>
                      <a:pt x="759350" y="93968"/>
                      <a:pt x="750229" y="85520"/>
                      <a:pt x="750229" y="85520"/>
                    </a:cubicBezTo>
                    <a:cubicBezTo>
                      <a:pt x="749133" y="82231"/>
                      <a:pt x="749106" y="78359"/>
                      <a:pt x="746940" y="75652"/>
                    </a:cubicBezTo>
                    <a:cubicBezTo>
                      <a:pt x="744470" y="72565"/>
                      <a:pt x="740159" y="71544"/>
                      <a:pt x="737072" y="69074"/>
                    </a:cubicBezTo>
                    <a:cubicBezTo>
                      <a:pt x="734650" y="67137"/>
                      <a:pt x="732431" y="64917"/>
                      <a:pt x="730494" y="62495"/>
                    </a:cubicBezTo>
                    <a:cubicBezTo>
                      <a:pt x="713902" y="41754"/>
                      <a:pt x="733218" y="61930"/>
                      <a:pt x="717337" y="46049"/>
                    </a:cubicBezTo>
                    <a:lnTo>
                      <a:pt x="710759" y="26314"/>
                    </a:lnTo>
                    <a:cubicBezTo>
                      <a:pt x="709662" y="23025"/>
                      <a:pt x="710936" y="16446"/>
                      <a:pt x="707469" y="16446"/>
                    </a:cubicBezTo>
                    <a:lnTo>
                      <a:pt x="704180" y="16446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 rot="5400000">
                <a:off x="3892999" y="2750436"/>
                <a:ext cx="1214446" cy="8570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5" name="Полилиния 64"/>
              <p:cNvSpPr/>
              <p:nvPr/>
            </p:nvSpPr>
            <p:spPr>
              <a:xfrm>
                <a:off x="5681062" y="3256286"/>
                <a:ext cx="171413" cy="161925"/>
              </a:xfrm>
              <a:custGeom>
                <a:avLst/>
                <a:gdLst>
                  <a:gd name="connsiteX0" fmla="*/ 166562 w 171533"/>
                  <a:gd name="connsiteY0" fmla="*/ 69074 h 161171"/>
                  <a:gd name="connsiteX1" fmla="*/ 146827 w 171533"/>
                  <a:gd name="connsiteY1" fmla="*/ 55917 h 161171"/>
                  <a:gd name="connsiteX2" fmla="*/ 140248 w 171533"/>
                  <a:gd name="connsiteY2" fmla="*/ 49338 h 161171"/>
                  <a:gd name="connsiteX3" fmla="*/ 130381 w 171533"/>
                  <a:gd name="connsiteY3" fmla="*/ 46049 h 161171"/>
                  <a:gd name="connsiteX4" fmla="*/ 97489 w 171533"/>
                  <a:gd name="connsiteY4" fmla="*/ 26314 h 161171"/>
                  <a:gd name="connsiteX5" fmla="*/ 87621 w 171533"/>
                  <a:gd name="connsiteY5" fmla="*/ 23025 h 161171"/>
                  <a:gd name="connsiteX6" fmla="*/ 81043 w 171533"/>
                  <a:gd name="connsiteY6" fmla="*/ 16446 h 161171"/>
                  <a:gd name="connsiteX7" fmla="*/ 61307 w 171533"/>
                  <a:gd name="connsiteY7" fmla="*/ 9868 h 161171"/>
                  <a:gd name="connsiteX8" fmla="*/ 51440 w 171533"/>
                  <a:gd name="connsiteY8" fmla="*/ 6579 h 161171"/>
                  <a:gd name="connsiteX9" fmla="*/ 41572 w 171533"/>
                  <a:gd name="connsiteY9" fmla="*/ 3289 h 161171"/>
                  <a:gd name="connsiteX10" fmla="*/ 31704 w 171533"/>
                  <a:gd name="connsiteY10" fmla="*/ 0 h 161171"/>
                  <a:gd name="connsiteX11" fmla="*/ 25126 w 171533"/>
                  <a:gd name="connsiteY11" fmla="*/ 6579 h 161171"/>
                  <a:gd name="connsiteX12" fmla="*/ 15258 w 171533"/>
                  <a:gd name="connsiteY12" fmla="*/ 9868 h 161171"/>
                  <a:gd name="connsiteX13" fmla="*/ 8680 w 171533"/>
                  <a:gd name="connsiteY13" fmla="*/ 19735 h 161171"/>
                  <a:gd name="connsiteX14" fmla="*/ 8680 w 171533"/>
                  <a:gd name="connsiteY14" fmla="*/ 88809 h 161171"/>
                  <a:gd name="connsiteX15" fmla="*/ 21837 w 171533"/>
                  <a:gd name="connsiteY15" fmla="*/ 108544 h 161171"/>
                  <a:gd name="connsiteX16" fmla="*/ 38283 w 171533"/>
                  <a:gd name="connsiteY16" fmla="*/ 124990 h 161171"/>
                  <a:gd name="connsiteX17" fmla="*/ 44861 w 171533"/>
                  <a:gd name="connsiteY17" fmla="*/ 138147 h 161171"/>
                  <a:gd name="connsiteX18" fmla="*/ 54729 w 171533"/>
                  <a:gd name="connsiteY18" fmla="*/ 144725 h 161171"/>
                  <a:gd name="connsiteX19" fmla="*/ 84332 w 171533"/>
                  <a:gd name="connsiteY19" fmla="*/ 154593 h 161171"/>
                  <a:gd name="connsiteX20" fmla="*/ 94199 w 171533"/>
                  <a:gd name="connsiteY20" fmla="*/ 157882 h 161171"/>
                  <a:gd name="connsiteX21" fmla="*/ 104067 w 171533"/>
                  <a:gd name="connsiteY21" fmla="*/ 161171 h 161171"/>
                  <a:gd name="connsiteX22" fmla="*/ 150116 w 171533"/>
                  <a:gd name="connsiteY22" fmla="*/ 157882 h 161171"/>
                  <a:gd name="connsiteX23" fmla="*/ 153405 w 171533"/>
                  <a:gd name="connsiteY23" fmla="*/ 141436 h 161171"/>
                  <a:gd name="connsiteX24" fmla="*/ 163273 w 171533"/>
                  <a:gd name="connsiteY24" fmla="*/ 124990 h 161171"/>
                  <a:gd name="connsiteX25" fmla="*/ 169851 w 171533"/>
                  <a:gd name="connsiteY25" fmla="*/ 105255 h 161171"/>
                  <a:gd name="connsiteX26" fmla="*/ 166562 w 171533"/>
                  <a:gd name="connsiteY26" fmla="*/ 69074 h 161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71533" h="161171">
                    <a:moveTo>
                      <a:pt x="166562" y="69074"/>
                    </a:moveTo>
                    <a:cubicBezTo>
                      <a:pt x="162725" y="60851"/>
                      <a:pt x="152418" y="61508"/>
                      <a:pt x="146827" y="55917"/>
                    </a:cubicBezTo>
                    <a:cubicBezTo>
                      <a:pt x="144634" y="53724"/>
                      <a:pt x="142907" y="50934"/>
                      <a:pt x="140248" y="49338"/>
                    </a:cubicBezTo>
                    <a:cubicBezTo>
                      <a:pt x="137275" y="47554"/>
                      <a:pt x="133670" y="47145"/>
                      <a:pt x="130381" y="46049"/>
                    </a:cubicBezTo>
                    <a:cubicBezTo>
                      <a:pt x="112321" y="27989"/>
                      <a:pt x="123108" y="34853"/>
                      <a:pt x="97489" y="26314"/>
                    </a:cubicBezTo>
                    <a:lnTo>
                      <a:pt x="87621" y="23025"/>
                    </a:lnTo>
                    <a:cubicBezTo>
                      <a:pt x="85428" y="20832"/>
                      <a:pt x="83817" y="17833"/>
                      <a:pt x="81043" y="16446"/>
                    </a:cubicBezTo>
                    <a:cubicBezTo>
                      <a:pt x="74841" y="13345"/>
                      <a:pt x="67886" y="12061"/>
                      <a:pt x="61307" y="9868"/>
                    </a:cubicBezTo>
                    <a:lnTo>
                      <a:pt x="51440" y="6579"/>
                    </a:lnTo>
                    <a:lnTo>
                      <a:pt x="41572" y="3289"/>
                    </a:lnTo>
                    <a:lnTo>
                      <a:pt x="31704" y="0"/>
                    </a:lnTo>
                    <a:cubicBezTo>
                      <a:pt x="29511" y="2193"/>
                      <a:pt x="27785" y="4983"/>
                      <a:pt x="25126" y="6579"/>
                    </a:cubicBezTo>
                    <a:cubicBezTo>
                      <a:pt x="22153" y="8363"/>
                      <a:pt x="17966" y="7702"/>
                      <a:pt x="15258" y="9868"/>
                    </a:cubicBezTo>
                    <a:cubicBezTo>
                      <a:pt x="12171" y="12337"/>
                      <a:pt x="10873" y="16446"/>
                      <a:pt x="8680" y="19735"/>
                    </a:cubicBezTo>
                    <a:cubicBezTo>
                      <a:pt x="2104" y="46042"/>
                      <a:pt x="0" y="48882"/>
                      <a:pt x="8680" y="88809"/>
                    </a:cubicBezTo>
                    <a:cubicBezTo>
                      <a:pt x="10360" y="96535"/>
                      <a:pt x="17451" y="101966"/>
                      <a:pt x="21837" y="108544"/>
                    </a:cubicBezTo>
                    <a:cubicBezTo>
                      <a:pt x="30609" y="121702"/>
                      <a:pt x="25124" y="116218"/>
                      <a:pt x="38283" y="124990"/>
                    </a:cubicBezTo>
                    <a:cubicBezTo>
                      <a:pt x="40476" y="129376"/>
                      <a:pt x="41722" y="134380"/>
                      <a:pt x="44861" y="138147"/>
                    </a:cubicBezTo>
                    <a:cubicBezTo>
                      <a:pt x="47392" y="141184"/>
                      <a:pt x="51117" y="143119"/>
                      <a:pt x="54729" y="144725"/>
                    </a:cubicBezTo>
                    <a:cubicBezTo>
                      <a:pt x="54744" y="144732"/>
                      <a:pt x="79390" y="152946"/>
                      <a:pt x="84332" y="154593"/>
                    </a:cubicBezTo>
                    <a:lnTo>
                      <a:pt x="94199" y="157882"/>
                    </a:lnTo>
                    <a:lnTo>
                      <a:pt x="104067" y="161171"/>
                    </a:lnTo>
                    <a:lnTo>
                      <a:pt x="150116" y="157882"/>
                    </a:lnTo>
                    <a:cubicBezTo>
                      <a:pt x="155307" y="155806"/>
                      <a:pt x="152049" y="146860"/>
                      <a:pt x="153405" y="141436"/>
                    </a:cubicBezTo>
                    <a:cubicBezTo>
                      <a:pt x="156251" y="130050"/>
                      <a:pt x="155516" y="132747"/>
                      <a:pt x="163273" y="124990"/>
                    </a:cubicBezTo>
                    <a:cubicBezTo>
                      <a:pt x="165466" y="118412"/>
                      <a:pt x="171533" y="111982"/>
                      <a:pt x="169851" y="105255"/>
                    </a:cubicBezTo>
                    <a:cubicBezTo>
                      <a:pt x="165233" y="86780"/>
                      <a:pt x="170399" y="77297"/>
                      <a:pt x="166562" y="69074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66" name="Прямая соединительная линия 65"/>
              <p:cNvCxnSpPr/>
              <p:nvPr/>
            </p:nvCxnSpPr>
            <p:spPr>
              <a:xfrm rot="10800000" flipV="1">
                <a:off x="4071692" y="3214686"/>
                <a:ext cx="1785545" cy="5715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572125"/>
            <a:ext cx="8229600" cy="1071563"/>
          </a:xfrm>
        </p:spPr>
        <p:txBody>
          <a:bodyPr/>
          <a:lstStyle/>
          <a:p>
            <a:pPr algn="l" eaLnBrk="1" hangingPunct="1"/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6. Построение верхнего основания и боковых граней верхней части детали.</a:t>
            </a:r>
            <a:br>
              <a:rPr lang="ru-RU" sz="2800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grpSp>
        <p:nvGrpSpPr>
          <p:cNvPr id="2" name="Группа 34"/>
          <p:cNvGrpSpPr>
            <a:grpSpLocks/>
          </p:cNvGrpSpPr>
          <p:nvPr/>
        </p:nvGrpSpPr>
        <p:grpSpPr bwMode="auto">
          <a:xfrm>
            <a:off x="928688" y="928688"/>
            <a:ext cx="7215187" cy="4286250"/>
            <a:chOff x="928662" y="928670"/>
            <a:chExt cx="7215238" cy="4286280"/>
          </a:xfrm>
        </p:grpSpPr>
        <p:grpSp>
          <p:nvGrpSpPr>
            <p:cNvPr id="10250" name="Группа 39"/>
            <p:cNvGrpSpPr>
              <a:grpSpLocks/>
            </p:cNvGrpSpPr>
            <p:nvPr/>
          </p:nvGrpSpPr>
          <p:grpSpPr bwMode="auto">
            <a:xfrm>
              <a:off x="928662" y="928670"/>
              <a:ext cx="7215238" cy="4286280"/>
              <a:chOff x="928662" y="928670"/>
              <a:chExt cx="7215238" cy="4286280"/>
            </a:xfrm>
          </p:grpSpPr>
          <p:grpSp>
            <p:nvGrpSpPr>
              <p:cNvPr id="10254" name="Группа 40"/>
              <p:cNvGrpSpPr>
                <a:grpSpLocks/>
              </p:cNvGrpSpPr>
              <p:nvPr/>
            </p:nvGrpSpPr>
            <p:grpSpPr bwMode="auto">
              <a:xfrm>
                <a:off x="928662" y="928670"/>
                <a:ext cx="7215238" cy="4286280"/>
                <a:chOff x="928662" y="928670"/>
                <a:chExt cx="7215238" cy="4286280"/>
              </a:xfrm>
            </p:grpSpPr>
            <p:grpSp>
              <p:nvGrpSpPr>
                <p:cNvPr id="10257" name="Группа 60"/>
                <p:cNvGrpSpPr>
                  <a:grpSpLocks/>
                </p:cNvGrpSpPr>
                <p:nvPr/>
              </p:nvGrpSpPr>
              <p:grpSpPr bwMode="auto">
                <a:xfrm>
                  <a:off x="928662" y="928670"/>
                  <a:ext cx="7215238" cy="4286280"/>
                  <a:chOff x="928662" y="928670"/>
                  <a:chExt cx="7215238" cy="4286280"/>
                </a:xfrm>
              </p:grpSpPr>
              <p:sp>
                <p:nvSpPr>
                  <p:cNvPr id="7" name="Прямоугольник 6"/>
                  <p:cNvSpPr/>
                  <p:nvPr/>
                </p:nvSpPr>
                <p:spPr>
                  <a:xfrm>
                    <a:off x="928662" y="928670"/>
                    <a:ext cx="7215238" cy="4286280"/>
                  </a:xfrm>
                  <a:prstGeom prst="rect">
                    <a:avLst/>
                  </a:prstGeom>
                  <a:solidFill>
                    <a:srgbClr val="E4EFD9"/>
                  </a:solidFill>
                  <a:ln>
                    <a:solidFill>
                      <a:srgbClr val="C3D1B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ru-RU" dirty="0"/>
                  </a:p>
                </p:txBody>
              </p:sp>
              <p:grpSp>
                <p:nvGrpSpPr>
                  <p:cNvPr id="10266" name="Группа 8"/>
                  <p:cNvGrpSpPr>
                    <a:grpSpLocks/>
                  </p:cNvGrpSpPr>
                  <p:nvPr/>
                </p:nvGrpSpPr>
                <p:grpSpPr bwMode="auto">
                  <a:xfrm>
                    <a:off x="1071538" y="1000108"/>
                    <a:ext cx="6910850" cy="3941232"/>
                    <a:chOff x="1071538" y="2143116"/>
                    <a:chExt cx="6910850" cy="3941232"/>
                  </a:xfrm>
                </p:grpSpPr>
                <p:grpSp>
                  <p:nvGrpSpPr>
                    <p:cNvPr id="10269" name="Группа 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57356" y="2571744"/>
                      <a:ext cx="5644581" cy="3213916"/>
                      <a:chOff x="1357290" y="2285992"/>
                      <a:chExt cx="5644581" cy="3213916"/>
                    </a:xfrm>
                  </p:grpSpPr>
                  <p:cxnSp>
                    <p:nvCxnSpPr>
                      <p:cNvPr id="14" name="Прямая соединительная линия 13"/>
                      <p:cNvCxnSpPr/>
                      <p:nvPr/>
                    </p:nvCxnSpPr>
                    <p:spPr>
                      <a:xfrm rot="5400000">
                        <a:off x="4075109" y="2820983"/>
                        <a:ext cx="1071571" cy="1587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" name="Прямая соединительная линия 14"/>
                      <p:cNvCxnSpPr/>
                      <p:nvPr/>
                    </p:nvCxnSpPr>
                    <p:spPr>
                      <a:xfrm flipV="1">
                        <a:off x="1357290" y="3352799"/>
                        <a:ext cx="3254398" cy="2151078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" name="Прямая соединительная линия 15"/>
                      <p:cNvCxnSpPr/>
                      <p:nvPr/>
                    </p:nvCxnSpPr>
                    <p:spPr>
                      <a:xfrm rot="10800000">
                        <a:off x="4611688" y="3352799"/>
                        <a:ext cx="2386030" cy="1576399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0270" name="Text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14942" y="2143116"/>
                      <a:ext cx="32573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/>
                        <a:t>Z</a:t>
                      </a:r>
                      <a:endParaRPr lang="ru-RU"/>
                    </a:p>
                  </p:txBody>
                </p:sp>
                <p:sp>
                  <p:nvSpPr>
                    <p:cNvPr id="10271" name="TextBox 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643834" y="4857760"/>
                      <a:ext cx="338554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/>
                        <a:t>Y</a:t>
                      </a:r>
                      <a:endParaRPr lang="ru-RU"/>
                    </a:p>
                  </p:txBody>
                </p:sp>
                <p:sp>
                  <p:nvSpPr>
                    <p:cNvPr id="10272" name="Text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71538" y="5715016"/>
                      <a:ext cx="338554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/>
                        <a:t>Х</a:t>
                      </a:r>
                    </a:p>
                  </p:txBody>
                </p:sp>
              </p:grpSp>
              <p:cxnSp>
                <p:nvCxnSpPr>
                  <p:cNvPr id="28" name="Прямая соединительная линия 27"/>
                  <p:cNvCxnSpPr/>
                  <p:nvPr/>
                </p:nvCxnSpPr>
                <p:spPr>
                  <a:xfrm flipV="1">
                    <a:off x="4429124" y="3500438"/>
                    <a:ext cx="2182828" cy="144146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Прямая соединительная линия 45"/>
                  <p:cNvCxnSpPr/>
                  <p:nvPr/>
                </p:nvCxnSpPr>
                <p:spPr>
                  <a:xfrm rot="10800000">
                    <a:off x="2928926" y="3929066"/>
                    <a:ext cx="1516073" cy="10001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 rot="5400000" flipH="1" flipV="1">
                  <a:off x="6250794" y="3107528"/>
                  <a:ext cx="785817" cy="3175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 rot="5400000" flipH="1" flipV="1">
                  <a:off x="4036216" y="4536288"/>
                  <a:ext cx="785817" cy="3175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 rot="5400000" flipH="1" flipV="1">
                  <a:off x="2536017" y="3536156"/>
                  <a:ext cx="785817" cy="3175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flipV="1">
                  <a:off x="4429124" y="2714619"/>
                  <a:ext cx="2214579" cy="14414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rot="10800000">
                  <a:off x="2928926" y="3143247"/>
                  <a:ext cx="1516073" cy="10001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 flipV="1">
                  <a:off x="2928926" y="1714487"/>
                  <a:ext cx="2182827" cy="14414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 rot="10800000">
                  <a:off x="5143504" y="1714487"/>
                  <a:ext cx="1500199" cy="10001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Прямая соединительная линия 42"/>
              <p:cNvCxnSpPr/>
              <p:nvPr/>
            </p:nvCxnSpPr>
            <p:spPr>
              <a:xfrm rot="10800000" flipV="1">
                <a:off x="3929058" y="2312980"/>
                <a:ext cx="1785950" cy="123190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>
                <a:off x="4143372" y="2476493"/>
                <a:ext cx="1285884" cy="85725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929190" y="2143115"/>
              <a:ext cx="1071570" cy="7143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 flipV="1">
              <a:off x="4146547" y="2857495"/>
              <a:ext cx="1854213" cy="5492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3906039" y="2383623"/>
              <a:ext cx="1263659" cy="782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5644356" y="2499519"/>
            <a:ext cx="714375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4572794" y="1785144"/>
            <a:ext cx="714375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3786981" y="3071019"/>
            <a:ext cx="714375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0800000">
            <a:off x="4929188" y="1428750"/>
            <a:ext cx="1071562" cy="7143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3893344" y="1678781"/>
            <a:ext cx="1285875" cy="7858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4143375" y="2143125"/>
            <a:ext cx="1857375" cy="5715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" name="Группа 36"/>
          <p:cNvGrpSpPr/>
          <p:nvPr/>
        </p:nvGrpSpPr>
        <p:grpSpPr>
          <a:xfrm>
            <a:off x="116650" y="260648"/>
            <a:ext cx="2016224" cy="1970433"/>
            <a:chOff x="1080675" y="260647"/>
            <a:chExt cx="2016224" cy="1970433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1080675" y="260647"/>
              <a:ext cx="2016224" cy="19704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5" name="Группа 68"/>
            <p:cNvGrpSpPr>
              <a:grpSpLocks/>
            </p:cNvGrpSpPr>
            <p:nvPr/>
          </p:nvGrpSpPr>
          <p:grpSpPr bwMode="auto">
            <a:xfrm>
              <a:off x="1163616" y="378379"/>
              <a:ext cx="1813104" cy="1738313"/>
              <a:chOff x="3000364" y="2571744"/>
              <a:chExt cx="3501255" cy="3357586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rot="5400000" flipH="1" flipV="1">
                <a:off x="4036684" y="5535627"/>
                <a:ext cx="78581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Полилиния 50"/>
              <p:cNvSpPr/>
              <p:nvPr/>
            </p:nvSpPr>
            <p:spPr>
              <a:xfrm>
                <a:off x="5589008" y="3959229"/>
                <a:ext cx="339650" cy="214314"/>
              </a:xfrm>
              <a:custGeom>
                <a:avLst/>
                <a:gdLst>
                  <a:gd name="connsiteX0" fmla="*/ 338789 w 339886"/>
                  <a:gd name="connsiteY0" fmla="*/ 191715 h 214242"/>
                  <a:gd name="connsiteX1" fmla="*/ 328921 w 339886"/>
                  <a:gd name="connsiteY1" fmla="*/ 198294 h 214242"/>
                  <a:gd name="connsiteX2" fmla="*/ 315764 w 339886"/>
                  <a:gd name="connsiteY2" fmla="*/ 211451 h 214242"/>
                  <a:gd name="connsiteX3" fmla="*/ 243402 w 339886"/>
                  <a:gd name="connsiteY3" fmla="*/ 208161 h 214242"/>
                  <a:gd name="connsiteX4" fmla="*/ 200642 w 339886"/>
                  <a:gd name="connsiteY4" fmla="*/ 198294 h 214242"/>
                  <a:gd name="connsiteX5" fmla="*/ 171039 w 339886"/>
                  <a:gd name="connsiteY5" fmla="*/ 181848 h 214242"/>
                  <a:gd name="connsiteX6" fmla="*/ 157882 w 339886"/>
                  <a:gd name="connsiteY6" fmla="*/ 171980 h 214242"/>
                  <a:gd name="connsiteX7" fmla="*/ 148015 w 339886"/>
                  <a:gd name="connsiteY7" fmla="*/ 168691 h 214242"/>
                  <a:gd name="connsiteX8" fmla="*/ 134858 w 339886"/>
                  <a:gd name="connsiteY8" fmla="*/ 162112 h 214242"/>
                  <a:gd name="connsiteX9" fmla="*/ 121701 w 339886"/>
                  <a:gd name="connsiteY9" fmla="*/ 158823 h 214242"/>
                  <a:gd name="connsiteX10" fmla="*/ 101966 w 339886"/>
                  <a:gd name="connsiteY10" fmla="*/ 152245 h 214242"/>
                  <a:gd name="connsiteX11" fmla="*/ 72363 w 339886"/>
                  <a:gd name="connsiteY11" fmla="*/ 145666 h 214242"/>
                  <a:gd name="connsiteX12" fmla="*/ 62495 w 339886"/>
                  <a:gd name="connsiteY12" fmla="*/ 139088 h 214242"/>
                  <a:gd name="connsiteX13" fmla="*/ 55917 w 339886"/>
                  <a:gd name="connsiteY13" fmla="*/ 129220 h 214242"/>
                  <a:gd name="connsiteX14" fmla="*/ 46049 w 339886"/>
                  <a:gd name="connsiteY14" fmla="*/ 125931 h 214242"/>
                  <a:gd name="connsiteX15" fmla="*/ 39471 w 339886"/>
                  <a:gd name="connsiteY15" fmla="*/ 116063 h 214242"/>
                  <a:gd name="connsiteX16" fmla="*/ 23025 w 339886"/>
                  <a:gd name="connsiteY16" fmla="*/ 99617 h 214242"/>
                  <a:gd name="connsiteX17" fmla="*/ 16447 w 339886"/>
                  <a:gd name="connsiteY17" fmla="*/ 89750 h 214242"/>
                  <a:gd name="connsiteX18" fmla="*/ 9868 w 339886"/>
                  <a:gd name="connsiteY18" fmla="*/ 83171 h 214242"/>
                  <a:gd name="connsiteX19" fmla="*/ 0 w 339886"/>
                  <a:gd name="connsiteY19" fmla="*/ 63436 h 214242"/>
                  <a:gd name="connsiteX20" fmla="*/ 3290 w 339886"/>
                  <a:gd name="connsiteY20" fmla="*/ 7520 h 214242"/>
                  <a:gd name="connsiteX21" fmla="*/ 9868 w 339886"/>
                  <a:gd name="connsiteY21" fmla="*/ 941 h 214242"/>
                  <a:gd name="connsiteX22" fmla="*/ 49339 w 339886"/>
                  <a:gd name="connsiteY22" fmla="*/ 4230 h 214242"/>
                  <a:gd name="connsiteX23" fmla="*/ 72363 w 339886"/>
                  <a:gd name="connsiteY23" fmla="*/ 10809 h 214242"/>
                  <a:gd name="connsiteX24" fmla="*/ 95388 w 339886"/>
                  <a:gd name="connsiteY24" fmla="*/ 14098 h 214242"/>
                  <a:gd name="connsiteX25" fmla="*/ 105255 w 339886"/>
                  <a:gd name="connsiteY25" fmla="*/ 20676 h 214242"/>
                  <a:gd name="connsiteX26" fmla="*/ 115123 w 339886"/>
                  <a:gd name="connsiteY26" fmla="*/ 23966 h 214242"/>
                  <a:gd name="connsiteX27" fmla="*/ 124990 w 339886"/>
                  <a:gd name="connsiteY27" fmla="*/ 33833 h 214242"/>
                  <a:gd name="connsiteX28" fmla="*/ 141436 w 339886"/>
                  <a:gd name="connsiteY28" fmla="*/ 43701 h 214242"/>
                  <a:gd name="connsiteX29" fmla="*/ 164461 w 339886"/>
                  <a:gd name="connsiteY29" fmla="*/ 60147 h 214242"/>
                  <a:gd name="connsiteX30" fmla="*/ 197353 w 339886"/>
                  <a:gd name="connsiteY30" fmla="*/ 89750 h 214242"/>
                  <a:gd name="connsiteX31" fmla="*/ 210510 w 339886"/>
                  <a:gd name="connsiteY31" fmla="*/ 96328 h 214242"/>
                  <a:gd name="connsiteX32" fmla="*/ 230245 w 339886"/>
                  <a:gd name="connsiteY32" fmla="*/ 106196 h 214242"/>
                  <a:gd name="connsiteX33" fmla="*/ 276294 w 339886"/>
                  <a:gd name="connsiteY33" fmla="*/ 112774 h 214242"/>
                  <a:gd name="connsiteX34" fmla="*/ 302608 w 339886"/>
                  <a:gd name="connsiteY34" fmla="*/ 119353 h 214242"/>
                  <a:gd name="connsiteX35" fmla="*/ 305897 w 339886"/>
                  <a:gd name="connsiteY35" fmla="*/ 129220 h 214242"/>
                  <a:gd name="connsiteX36" fmla="*/ 312475 w 339886"/>
                  <a:gd name="connsiteY36" fmla="*/ 139088 h 214242"/>
                  <a:gd name="connsiteX37" fmla="*/ 315764 w 339886"/>
                  <a:gd name="connsiteY37" fmla="*/ 152245 h 214242"/>
                  <a:gd name="connsiteX38" fmla="*/ 325632 w 339886"/>
                  <a:gd name="connsiteY38" fmla="*/ 155534 h 214242"/>
                  <a:gd name="connsiteX39" fmla="*/ 335500 w 339886"/>
                  <a:gd name="connsiteY39" fmla="*/ 178558 h 214242"/>
                  <a:gd name="connsiteX40" fmla="*/ 338789 w 339886"/>
                  <a:gd name="connsiteY40" fmla="*/ 191715 h 214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339886" h="214242">
                    <a:moveTo>
                      <a:pt x="338789" y="191715"/>
                    </a:moveTo>
                    <a:cubicBezTo>
                      <a:pt x="337692" y="195004"/>
                      <a:pt x="331391" y="195207"/>
                      <a:pt x="328921" y="198294"/>
                    </a:cubicBezTo>
                    <a:cubicBezTo>
                      <a:pt x="316162" y="214242"/>
                      <a:pt x="337295" y="204273"/>
                      <a:pt x="315764" y="211451"/>
                    </a:cubicBezTo>
                    <a:cubicBezTo>
                      <a:pt x="291643" y="210354"/>
                      <a:pt x="267442" y="210415"/>
                      <a:pt x="243402" y="208161"/>
                    </a:cubicBezTo>
                    <a:cubicBezTo>
                      <a:pt x="223205" y="206267"/>
                      <a:pt x="216127" y="203455"/>
                      <a:pt x="200642" y="198294"/>
                    </a:cubicBezTo>
                    <a:cubicBezTo>
                      <a:pt x="178022" y="183214"/>
                      <a:pt x="188408" y="187637"/>
                      <a:pt x="171039" y="181848"/>
                    </a:cubicBezTo>
                    <a:cubicBezTo>
                      <a:pt x="166653" y="178559"/>
                      <a:pt x="162642" y="174700"/>
                      <a:pt x="157882" y="171980"/>
                    </a:cubicBezTo>
                    <a:cubicBezTo>
                      <a:pt x="154872" y="170260"/>
                      <a:pt x="151202" y="170057"/>
                      <a:pt x="148015" y="168691"/>
                    </a:cubicBezTo>
                    <a:cubicBezTo>
                      <a:pt x="143508" y="166759"/>
                      <a:pt x="139449" y="163834"/>
                      <a:pt x="134858" y="162112"/>
                    </a:cubicBezTo>
                    <a:cubicBezTo>
                      <a:pt x="130625" y="160525"/>
                      <a:pt x="126031" y="160122"/>
                      <a:pt x="121701" y="158823"/>
                    </a:cubicBezTo>
                    <a:cubicBezTo>
                      <a:pt x="115059" y="156831"/>
                      <a:pt x="108693" y="153927"/>
                      <a:pt x="101966" y="152245"/>
                    </a:cubicBezTo>
                    <a:cubicBezTo>
                      <a:pt x="83385" y="147600"/>
                      <a:pt x="93242" y="149843"/>
                      <a:pt x="72363" y="145666"/>
                    </a:cubicBezTo>
                    <a:cubicBezTo>
                      <a:pt x="69074" y="143473"/>
                      <a:pt x="65290" y="141883"/>
                      <a:pt x="62495" y="139088"/>
                    </a:cubicBezTo>
                    <a:cubicBezTo>
                      <a:pt x="59700" y="136293"/>
                      <a:pt x="59004" y="131690"/>
                      <a:pt x="55917" y="129220"/>
                    </a:cubicBezTo>
                    <a:cubicBezTo>
                      <a:pt x="53210" y="127054"/>
                      <a:pt x="49338" y="127027"/>
                      <a:pt x="46049" y="125931"/>
                    </a:cubicBezTo>
                    <a:cubicBezTo>
                      <a:pt x="43856" y="122642"/>
                      <a:pt x="42074" y="119038"/>
                      <a:pt x="39471" y="116063"/>
                    </a:cubicBezTo>
                    <a:cubicBezTo>
                      <a:pt x="34366" y="110228"/>
                      <a:pt x="27325" y="106068"/>
                      <a:pt x="23025" y="99617"/>
                    </a:cubicBezTo>
                    <a:cubicBezTo>
                      <a:pt x="20832" y="96328"/>
                      <a:pt x="18916" y="92837"/>
                      <a:pt x="16447" y="89750"/>
                    </a:cubicBezTo>
                    <a:cubicBezTo>
                      <a:pt x="14510" y="87328"/>
                      <a:pt x="11805" y="85593"/>
                      <a:pt x="9868" y="83171"/>
                    </a:cubicBezTo>
                    <a:cubicBezTo>
                      <a:pt x="2582" y="74063"/>
                      <a:pt x="3475" y="73857"/>
                      <a:pt x="0" y="63436"/>
                    </a:cubicBezTo>
                    <a:cubicBezTo>
                      <a:pt x="1097" y="44797"/>
                      <a:pt x="378" y="25962"/>
                      <a:pt x="3290" y="7520"/>
                    </a:cubicBezTo>
                    <a:cubicBezTo>
                      <a:pt x="3774" y="4457"/>
                      <a:pt x="6775" y="1162"/>
                      <a:pt x="9868" y="941"/>
                    </a:cubicBezTo>
                    <a:cubicBezTo>
                      <a:pt x="23037" y="0"/>
                      <a:pt x="36182" y="3134"/>
                      <a:pt x="49339" y="4230"/>
                    </a:cubicBezTo>
                    <a:cubicBezTo>
                      <a:pt x="57798" y="7050"/>
                      <a:pt x="63271" y="9156"/>
                      <a:pt x="72363" y="10809"/>
                    </a:cubicBezTo>
                    <a:cubicBezTo>
                      <a:pt x="79991" y="12196"/>
                      <a:pt x="87713" y="13002"/>
                      <a:pt x="95388" y="14098"/>
                    </a:cubicBezTo>
                    <a:cubicBezTo>
                      <a:pt x="98677" y="16291"/>
                      <a:pt x="101719" y="18908"/>
                      <a:pt x="105255" y="20676"/>
                    </a:cubicBezTo>
                    <a:cubicBezTo>
                      <a:pt x="108356" y="22227"/>
                      <a:pt x="112238" y="22043"/>
                      <a:pt x="115123" y="23966"/>
                    </a:cubicBezTo>
                    <a:cubicBezTo>
                      <a:pt x="118993" y="26546"/>
                      <a:pt x="121269" y="31042"/>
                      <a:pt x="124990" y="33833"/>
                    </a:cubicBezTo>
                    <a:cubicBezTo>
                      <a:pt x="130104" y="37669"/>
                      <a:pt x="136390" y="39776"/>
                      <a:pt x="141436" y="43701"/>
                    </a:cubicBezTo>
                    <a:cubicBezTo>
                      <a:pt x="164848" y="61910"/>
                      <a:pt x="144347" y="53443"/>
                      <a:pt x="164461" y="60147"/>
                    </a:cubicBezTo>
                    <a:cubicBezTo>
                      <a:pt x="176418" y="72104"/>
                      <a:pt x="183621" y="81168"/>
                      <a:pt x="197353" y="89750"/>
                    </a:cubicBezTo>
                    <a:cubicBezTo>
                      <a:pt x="201511" y="92349"/>
                      <a:pt x="206253" y="93895"/>
                      <a:pt x="210510" y="96328"/>
                    </a:cubicBezTo>
                    <a:cubicBezTo>
                      <a:pt x="221803" y="102782"/>
                      <a:pt x="217906" y="103454"/>
                      <a:pt x="230245" y="106196"/>
                    </a:cubicBezTo>
                    <a:cubicBezTo>
                      <a:pt x="246063" y="109711"/>
                      <a:pt x="260111" y="110284"/>
                      <a:pt x="276294" y="112774"/>
                    </a:cubicBezTo>
                    <a:cubicBezTo>
                      <a:pt x="291039" y="115042"/>
                      <a:pt x="290600" y="115350"/>
                      <a:pt x="302608" y="119353"/>
                    </a:cubicBezTo>
                    <a:cubicBezTo>
                      <a:pt x="303704" y="122642"/>
                      <a:pt x="304347" y="126119"/>
                      <a:pt x="305897" y="129220"/>
                    </a:cubicBezTo>
                    <a:cubicBezTo>
                      <a:pt x="307665" y="132756"/>
                      <a:pt x="310918" y="135454"/>
                      <a:pt x="312475" y="139088"/>
                    </a:cubicBezTo>
                    <a:cubicBezTo>
                      <a:pt x="314256" y="143243"/>
                      <a:pt x="312940" y="148715"/>
                      <a:pt x="315764" y="152245"/>
                    </a:cubicBezTo>
                    <a:cubicBezTo>
                      <a:pt x="317930" y="154952"/>
                      <a:pt x="322343" y="154438"/>
                      <a:pt x="325632" y="155534"/>
                    </a:cubicBezTo>
                    <a:cubicBezTo>
                      <a:pt x="336885" y="166785"/>
                      <a:pt x="330304" y="157772"/>
                      <a:pt x="335500" y="178558"/>
                    </a:cubicBezTo>
                    <a:cubicBezTo>
                      <a:pt x="339136" y="193102"/>
                      <a:pt x="339886" y="188426"/>
                      <a:pt x="338789" y="19171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2" name="Полилиния 51"/>
              <p:cNvSpPr/>
              <p:nvPr/>
            </p:nvSpPr>
            <p:spPr>
              <a:xfrm>
                <a:off x="5914374" y="4154493"/>
                <a:ext cx="584072" cy="415928"/>
              </a:xfrm>
              <a:custGeom>
                <a:avLst/>
                <a:gdLst>
                  <a:gd name="connsiteX0" fmla="*/ 578901 w 585131"/>
                  <a:gd name="connsiteY0" fmla="*/ 378190 h 415897"/>
                  <a:gd name="connsiteX1" fmla="*/ 575612 w 585131"/>
                  <a:gd name="connsiteY1" fmla="*/ 407793 h 415897"/>
                  <a:gd name="connsiteX2" fmla="*/ 490092 w 585131"/>
                  <a:gd name="connsiteY2" fmla="*/ 404504 h 415897"/>
                  <a:gd name="connsiteX3" fmla="*/ 460489 w 585131"/>
                  <a:gd name="connsiteY3" fmla="*/ 397926 h 415897"/>
                  <a:gd name="connsiteX4" fmla="*/ 450622 w 585131"/>
                  <a:gd name="connsiteY4" fmla="*/ 394637 h 415897"/>
                  <a:gd name="connsiteX5" fmla="*/ 417730 w 585131"/>
                  <a:gd name="connsiteY5" fmla="*/ 388058 h 415897"/>
                  <a:gd name="connsiteX6" fmla="*/ 381548 w 585131"/>
                  <a:gd name="connsiteY6" fmla="*/ 381480 h 415897"/>
                  <a:gd name="connsiteX7" fmla="*/ 358524 w 585131"/>
                  <a:gd name="connsiteY7" fmla="*/ 374901 h 415897"/>
                  <a:gd name="connsiteX8" fmla="*/ 325632 w 585131"/>
                  <a:gd name="connsiteY8" fmla="*/ 365034 h 415897"/>
                  <a:gd name="connsiteX9" fmla="*/ 319053 w 585131"/>
                  <a:gd name="connsiteY9" fmla="*/ 358455 h 415897"/>
                  <a:gd name="connsiteX10" fmla="*/ 299318 w 585131"/>
                  <a:gd name="connsiteY10" fmla="*/ 351877 h 415897"/>
                  <a:gd name="connsiteX11" fmla="*/ 279583 w 585131"/>
                  <a:gd name="connsiteY11" fmla="*/ 338720 h 415897"/>
                  <a:gd name="connsiteX12" fmla="*/ 269715 w 585131"/>
                  <a:gd name="connsiteY12" fmla="*/ 332142 h 415897"/>
                  <a:gd name="connsiteX13" fmla="*/ 259848 w 585131"/>
                  <a:gd name="connsiteY13" fmla="*/ 322274 h 415897"/>
                  <a:gd name="connsiteX14" fmla="*/ 240112 w 585131"/>
                  <a:gd name="connsiteY14" fmla="*/ 309117 h 415897"/>
                  <a:gd name="connsiteX15" fmla="*/ 213799 w 585131"/>
                  <a:gd name="connsiteY15" fmla="*/ 286093 h 415897"/>
                  <a:gd name="connsiteX16" fmla="*/ 207220 w 585131"/>
                  <a:gd name="connsiteY16" fmla="*/ 279514 h 415897"/>
                  <a:gd name="connsiteX17" fmla="*/ 194063 w 585131"/>
                  <a:gd name="connsiteY17" fmla="*/ 269647 h 415897"/>
                  <a:gd name="connsiteX18" fmla="*/ 187485 w 585131"/>
                  <a:gd name="connsiteY18" fmla="*/ 263068 h 415897"/>
                  <a:gd name="connsiteX19" fmla="*/ 177617 w 585131"/>
                  <a:gd name="connsiteY19" fmla="*/ 259779 h 415897"/>
                  <a:gd name="connsiteX20" fmla="*/ 164461 w 585131"/>
                  <a:gd name="connsiteY20" fmla="*/ 249911 h 415897"/>
                  <a:gd name="connsiteX21" fmla="*/ 141436 w 585131"/>
                  <a:gd name="connsiteY21" fmla="*/ 240044 h 415897"/>
                  <a:gd name="connsiteX22" fmla="*/ 115122 w 585131"/>
                  <a:gd name="connsiteY22" fmla="*/ 217019 h 415897"/>
                  <a:gd name="connsiteX23" fmla="*/ 108544 w 585131"/>
                  <a:gd name="connsiteY23" fmla="*/ 207152 h 415897"/>
                  <a:gd name="connsiteX24" fmla="*/ 95387 w 585131"/>
                  <a:gd name="connsiteY24" fmla="*/ 193995 h 415897"/>
                  <a:gd name="connsiteX25" fmla="*/ 88809 w 585131"/>
                  <a:gd name="connsiteY25" fmla="*/ 184127 h 415897"/>
                  <a:gd name="connsiteX26" fmla="*/ 75652 w 585131"/>
                  <a:gd name="connsiteY26" fmla="*/ 167681 h 415897"/>
                  <a:gd name="connsiteX27" fmla="*/ 62495 w 585131"/>
                  <a:gd name="connsiteY27" fmla="*/ 138078 h 415897"/>
                  <a:gd name="connsiteX28" fmla="*/ 59206 w 585131"/>
                  <a:gd name="connsiteY28" fmla="*/ 128211 h 415897"/>
                  <a:gd name="connsiteX29" fmla="*/ 52627 w 585131"/>
                  <a:gd name="connsiteY29" fmla="*/ 121632 h 415897"/>
                  <a:gd name="connsiteX30" fmla="*/ 46049 w 585131"/>
                  <a:gd name="connsiteY30" fmla="*/ 101897 h 415897"/>
                  <a:gd name="connsiteX31" fmla="*/ 29603 w 585131"/>
                  <a:gd name="connsiteY31" fmla="*/ 88740 h 415897"/>
                  <a:gd name="connsiteX32" fmla="*/ 16446 w 585131"/>
                  <a:gd name="connsiteY32" fmla="*/ 72294 h 415897"/>
                  <a:gd name="connsiteX33" fmla="*/ 13157 w 585131"/>
                  <a:gd name="connsiteY33" fmla="*/ 62426 h 415897"/>
                  <a:gd name="connsiteX34" fmla="*/ 6579 w 585131"/>
                  <a:gd name="connsiteY34" fmla="*/ 52559 h 415897"/>
                  <a:gd name="connsiteX35" fmla="*/ 0 w 585131"/>
                  <a:gd name="connsiteY35" fmla="*/ 32824 h 415897"/>
                  <a:gd name="connsiteX36" fmla="*/ 6579 w 585131"/>
                  <a:gd name="connsiteY36" fmla="*/ 26245 h 415897"/>
                  <a:gd name="connsiteX37" fmla="*/ 121701 w 585131"/>
                  <a:gd name="connsiteY37" fmla="*/ 22956 h 415897"/>
                  <a:gd name="connsiteX38" fmla="*/ 151304 w 585131"/>
                  <a:gd name="connsiteY38" fmla="*/ 32824 h 415897"/>
                  <a:gd name="connsiteX39" fmla="*/ 164461 w 585131"/>
                  <a:gd name="connsiteY39" fmla="*/ 36113 h 415897"/>
                  <a:gd name="connsiteX40" fmla="*/ 184196 w 585131"/>
                  <a:gd name="connsiteY40" fmla="*/ 45980 h 415897"/>
                  <a:gd name="connsiteX41" fmla="*/ 194063 w 585131"/>
                  <a:gd name="connsiteY41" fmla="*/ 49270 h 415897"/>
                  <a:gd name="connsiteX42" fmla="*/ 210509 w 585131"/>
                  <a:gd name="connsiteY42" fmla="*/ 59137 h 415897"/>
                  <a:gd name="connsiteX43" fmla="*/ 249980 w 585131"/>
                  <a:gd name="connsiteY43" fmla="*/ 88740 h 415897"/>
                  <a:gd name="connsiteX44" fmla="*/ 263137 w 585131"/>
                  <a:gd name="connsiteY44" fmla="*/ 98608 h 415897"/>
                  <a:gd name="connsiteX45" fmla="*/ 273004 w 585131"/>
                  <a:gd name="connsiteY45" fmla="*/ 105186 h 415897"/>
                  <a:gd name="connsiteX46" fmla="*/ 286161 w 585131"/>
                  <a:gd name="connsiteY46" fmla="*/ 111765 h 415897"/>
                  <a:gd name="connsiteX47" fmla="*/ 292740 w 585131"/>
                  <a:gd name="connsiteY47" fmla="*/ 118343 h 415897"/>
                  <a:gd name="connsiteX48" fmla="*/ 302607 w 585131"/>
                  <a:gd name="connsiteY48" fmla="*/ 124921 h 415897"/>
                  <a:gd name="connsiteX49" fmla="*/ 315764 w 585131"/>
                  <a:gd name="connsiteY49" fmla="*/ 134789 h 415897"/>
                  <a:gd name="connsiteX50" fmla="*/ 325632 w 585131"/>
                  <a:gd name="connsiteY50" fmla="*/ 141367 h 415897"/>
                  <a:gd name="connsiteX51" fmla="*/ 355235 w 585131"/>
                  <a:gd name="connsiteY51" fmla="*/ 164392 h 415897"/>
                  <a:gd name="connsiteX52" fmla="*/ 374970 w 585131"/>
                  <a:gd name="connsiteY52" fmla="*/ 177549 h 415897"/>
                  <a:gd name="connsiteX53" fmla="*/ 394705 w 585131"/>
                  <a:gd name="connsiteY53" fmla="*/ 190706 h 415897"/>
                  <a:gd name="connsiteX54" fmla="*/ 411151 w 585131"/>
                  <a:gd name="connsiteY54" fmla="*/ 207152 h 415897"/>
                  <a:gd name="connsiteX55" fmla="*/ 414440 w 585131"/>
                  <a:gd name="connsiteY55" fmla="*/ 217019 h 415897"/>
                  <a:gd name="connsiteX56" fmla="*/ 437465 w 585131"/>
                  <a:gd name="connsiteY56" fmla="*/ 243333 h 415897"/>
                  <a:gd name="connsiteX57" fmla="*/ 447332 w 585131"/>
                  <a:gd name="connsiteY57" fmla="*/ 249911 h 415897"/>
                  <a:gd name="connsiteX58" fmla="*/ 453911 w 585131"/>
                  <a:gd name="connsiteY58" fmla="*/ 256490 h 415897"/>
                  <a:gd name="connsiteX59" fmla="*/ 467068 w 585131"/>
                  <a:gd name="connsiteY59" fmla="*/ 259779 h 415897"/>
                  <a:gd name="connsiteX60" fmla="*/ 476935 w 585131"/>
                  <a:gd name="connsiteY60" fmla="*/ 266357 h 415897"/>
                  <a:gd name="connsiteX61" fmla="*/ 486803 w 585131"/>
                  <a:gd name="connsiteY61" fmla="*/ 269647 h 415897"/>
                  <a:gd name="connsiteX62" fmla="*/ 506538 w 585131"/>
                  <a:gd name="connsiteY62" fmla="*/ 282803 h 415897"/>
                  <a:gd name="connsiteX63" fmla="*/ 509827 w 585131"/>
                  <a:gd name="connsiteY63" fmla="*/ 312406 h 415897"/>
                  <a:gd name="connsiteX64" fmla="*/ 516406 w 585131"/>
                  <a:gd name="connsiteY64" fmla="*/ 318985 h 415897"/>
                  <a:gd name="connsiteX65" fmla="*/ 552587 w 585131"/>
                  <a:gd name="connsiteY65" fmla="*/ 328852 h 415897"/>
                  <a:gd name="connsiteX66" fmla="*/ 555876 w 585131"/>
                  <a:gd name="connsiteY66" fmla="*/ 358455 h 415897"/>
                  <a:gd name="connsiteX67" fmla="*/ 565744 w 585131"/>
                  <a:gd name="connsiteY67" fmla="*/ 361744 h 415897"/>
                  <a:gd name="connsiteX68" fmla="*/ 572322 w 585131"/>
                  <a:gd name="connsiteY68" fmla="*/ 368323 h 415897"/>
                  <a:gd name="connsiteX69" fmla="*/ 578901 w 585131"/>
                  <a:gd name="connsiteY69" fmla="*/ 378190 h 415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585131" h="415897">
                    <a:moveTo>
                      <a:pt x="578901" y="378190"/>
                    </a:moveTo>
                    <a:cubicBezTo>
                      <a:pt x="577805" y="388058"/>
                      <a:pt x="585131" y="404972"/>
                      <a:pt x="575612" y="407793"/>
                    </a:cubicBezTo>
                    <a:cubicBezTo>
                      <a:pt x="548260" y="415897"/>
                      <a:pt x="518561" y="406341"/>
                      <a:pt x="490092" y="404504"/>
                    </a:cubicBezTo>
                    <a:cubicBezTo>
                      <a:pt x="485712" y="404221"/>
                      <a:pt x="465728" y="399423"/>
                      <a:pt x="460489" y="397926"/>
                    </a:cubicBezTo>
                    <a:cubicBezTo>
                      <a:pt x="457155" y="396974"/>
                      <a:pt x="454000" y="395417"/>
                      <a:pt x="450622" y="394637"/>
                    </a:cubicBezTo>
                    <a:cubicBezTo>
                      <a:pt x="439727" y="392123"/>
                      <a:pt x="428759" y="389896"/>
                      <a:pt x="417730" y="388058"/>
                    </a:cubicBezTo>
                    <a:cubicBezTo>
                      <a:pt x="408937" y="386593"/>
                      <a:pt x="390739" y="383778"/>
                      <a:pt x="381548" y="381480"/>
                    </a:cubicBezTo>
                    <a:cubicBezTo>
                      <a:pt x="337604" y="370493"/>
                      <a:pt x="413886" y="387203"/>
                      <a:pt x="358524" y="374901"/>
                    </a:cubicBezTo>
                    <a:cubicBezTo>
                      <a:pt x="333509" y="369343"/>
                      <a:pt x="350204" y="374862"/>
                      <a:pt x="325632" y="365034"/>
                    </a:cubicBezTo>
                    <a:cubicBezTo>
                      <a:pt x="323439" y="362841"/>
                      <a:pt x="321827" y="359842"/>
                      <a:pt x="319053" y="358455"/>
                    </a:cubicBezTo>
                    <a:cubicBezTo>
                      <a:pt x="312851" y="355354"/>
                      <a:pt x="299318" y="351877"/>
                      <a:pt x="299318" y="351877"/>
                    </a:cubicBezTo>
                    <a:lnTo>
                      <a:pt x="279583" y="338720"/>
                    </a:lnTo>
                    <a:cubicBezTo>
                      <a:pt x="276294" y="336527"/>
                      <a:pt x="272510" y="334937"/>
                      <a:pt x="269715" y="332142"/>
                    </a:cubicBezTo>
                    <a:cubicBezTo>
                      <a:pt x="266426" y="328853"/>
                      <a:pt x="263520" y="325130"/>
                      <a:pt x="259848" y="322274"/>
                    </a:cubicBezTo>
                    <a:cubicBezTo>
                      <a:pt x="253607" y="317420"/>
                      <a:pt x="245703" y="314708"/>
                      <a:pt x="240112" y="309117"/>
                    </a:cubicBezTo>
                    <a:cubicBezTo>
                      <a:pt x="199532" y="268537"/>
                      <a:pt x="240997" y="307852"/>
                      <a:pt x="213799" y="286093"/>
                    </a:cubicBezTo>
                    <a:cubicBezTo>
                      <a:pt x="211377" y="284156"/>
                      <a:pt x="209603" y="281499"/>
                      <a:pt x="207220" y="279514"/>
                    </a:cubicBezTo>
                    <a:cubicBezTo>
                      <a:pt x="203009" y="276005"/>
                      <a:pt x="198274" y="273156"/>
                      <a:pt x="194063" y="269647"/>
                    </a:cubicBezTo>
                    <a:cubicBezTo>
                      <a:pt x="191681" y="267662"/>
                      <a:pt x="190144" y="264664"/>
                      <a:pt x="187485" y="263068"/>
                    </a:cubicBezTo>
                    <a:cubicBezTo>
                      <a:pt x="184512" y="261284"/>
                      <a:pt x="180906" y="260875"/>
                      <a:pt x="177617" y="259779"/>
                    </a:cubicBezTo>
                    <a:cubicBezTo>
                      <a:pt x="173232" y="256490"/>
                      <a:pt x="169110" y="252816"/>
                      <a:pt x="164461" y="249911"/>
                    </a:cubicBezTo>
                    <a:cubicBezTo>
                      <a:pt x="155172" y="244105"/>
                      <a:pt x="151027" y="243241"/>
                      <a:pt x="141436" y="240044"/>
                    </a:cubicBezTo>
                    <a:cubicBezTo>
                      <a:pt x="131005" y="233089"/>
                      <a:pt x="122818" y="228563"/>
                      <a:pt x="115122" y="217019"/>
                    </a:cubicBezTo>
                    <a:cubicBezTo>
                      <a:pt x="112929" y="213730"/>
                      <a:pt x="111117" y="210153"/>
                      <a:pt x="108544" y="207152"/>
                    </a:cubicBezTo>
                    <a:cubicBezTo>
                      <a:pt x="104508" y="202443"/>
                      <a:pt x="98827" y="199156"/>
                      <a:pt x="95387" y="193995"/>
                    </a:cubicBezTo>
                    <a:cubicBezTo>
                      <a:pt x="93194" y="190706"/>
                      <a:pt x="91279" y="187214"/>
                      <a:pt x="88809" y="184127"/>
                    </a:cubicBezTo>
                    <a:cubicBezTo>
                      <a:pt x="81971" y="175580"/>
                      <a:pt x="80716" y="179076"/>
                      <a:pt x="75652" y="167681"/>
                    </a:cubicBezTo>
                    <a:cubicBezTo>
                      <a:pt x="59998" y="132458"/>
                      <a:pt x="77382" y="160408"/>
                      <a:pt x="62495" y="138078"/>
                    </a:cubicBezTo>
                    <a:cubicBezTo>
                      <a:pt x="61399" y="134789"/>
                      <a:pt x="60990" y="131184"/>
                      <a:pt x="59206" y="128211"/>
                    </a:cubicBezTo>
                    <a:cubicBezTo>
                      <a:pt x="57610" y="125552"/>
                      <a:pt x="54014" y="124406"/>
                      <a:pt x="52627" y="121632"/>
                    </a:cubicBezTo>
                    <a:cubicBezTo>
                      <a:pt x="49526" y="115430"/>
                      <a:pt x="51819" y="105743"/>
                      <a:pt x="46049" y="101897"/>
                    </a:cubicBezTo>
                    <a:cubicBezTo>
                      <a:pt x="38719" y="97011"/>
                      <a:pt x="34961" y="95438"/>
                      <a:pt x="29603" y="88740"/>
                    </a:cubicBezTo>
                    <a:cubicBezTo>
                      <a:pt x="13011" y="67999"/>
                      <a:pt x="32327" y="88175"/>
                      <a:pt x="16446" y="72294"/>
                    </a:cubicBezTo>
                    <a:cubicBezTo>
                      <a:pt x="15350" y="69005"/>
                      <a:pt x="14708" y="65527"/>
                      <a:pt x="13157" y="62426"/>
                    </a:cubicBezTo>
                    <a:cubicBezTo>
                      <a:pt x="11389" y="58890"/>
                      <a:pt x="8184" y="56171"/>
                      <a:pt x="6579" y="52559"/>
                    </a:cubicBezTo>
                    <a:cubicBezTo>
                      <a:pt x="3763" y="46222"/>
                      <a:pt x="0" y="32824"/>
                      <a:pt x="0" y="32824"/>
                    </a:cubicBezTo>
                    <a:cubicBezTo>
                      <a:pt x="2193" y="30631"/>
                      <a:pt x="4157" y="28182"/>
                      <a:pt x="6579" y="26245"/>
                    </a:cubicBezTo>
                    <a:cubicBezTo>
                      <a:pt x="39385" y="0"/>
                      <a:pt x="68155" y="21283"/>
                      <a:pt x="121701" y="22956"/>
                    </a:cubicBezTo>
                    <a:cubicBezTo>
                      <a:pt x="153231" y="30838"/>
                      <a:pt x="114146" y="20438"/>
                      <a:pt x="151304" y="32824"/>
                    </a:cubicBezTo>
                    <a:cubicBezTo>
                      <a:pt x="155593" y="34254"/>
                      <a:pt x="160075" y="35017"/>
                      <a:pt x="164461" y="36113"/>
                    </a:cubicBezTo>
                    <a:cubicBezTo>
                      <a:pt x="171039" y="39402"/>
                      <a:pt x="177475" y="42993"/>
                      <a:pt x="184196" y="45980"/>
                    </a:cubicBezTo>
                    <a:cubicBezTo>
                      <a:pt x="187364" y="47388"/>
                      <a:pt x="191090" y="47486"/>
                      <a:pt x="194063" y="49270"/>
                    </a:cubicBezTo>
                    <a:cubicBezTo>
                      <a:pt x="216632" y="62812"/>
                      <a:pt x="182564" y="49822"/>
                      <a:pt x="210509" y="59137"/>
                    </a:cubicBezTo>
                    <a:lnTo>
                      <a:pt x="249980" y="88740"/>
                    </a:lnTo>
                    <a:cubicBezTo>
                      <a:pt x="254366" y="92029"/>
                      <a:pt x="258576" y="95567"/>
                      <a:pt x="263137" y="98608"/>
                    </a:cubicBezTo>
                    <a:cubicBezTo>
                      <a:pt x="266426" y="100801"/>
                      <a:pt x="269572" y="103225"/>
                      <a:pt x="273004" y="105186"/>
                    </a:cubicBezTo>
                    <a:cubicBezTo>
                      <a:pt x="277261" y="107619"/>
                      <a:pt x="282081" y="109045"/>
                      <a:pt x="286161" y="111765"/>
                    </a:cubicBezTo>
                    <a:cubicBezTo>
                      <a:pt x="288741" y="113485"/>
                      <a:pt x="290318" y="116406"/>
                      <a:pt x="292740" y="118343"/>
                    </a:cubicBezTo>
                    <a:cubicBezTo>
                      <a:pt x="295827" y="120812"/>
                      <a:pt x="299390" y="122623"/>
                      <a:pt x="302607" y="124921"/>
                    </a:cubicBezTo>
                    <a:cubicBezTo>
                      <a:pt x="307068" y="128107"/>
                      <a:pt x="311303" y="131603"/>
                      <a:pt x="315764" y="134789"/>
                    </a:cubicBezTo>
                    <a:cubicBezTo>
                      <a:pt x="318981" y="137087"/>
                      <a:pt x="322469" y="138995"/>
                      <a:pt x="325632" y="141367"/>
                    </a:cubicBezTo>
                    <a:cubicBezTo>
                      <a:pt x="335633" y="148868"/>
                      <a:pt x="344834" y="157458"/>
                      <a:pt x="355235" y="164392"/>
                    </a:cubicBezTo>
                    <a:cubicBezTo>
                      <a:pt x="361813" y="168778"/>
                      <a:pt x="369379" y="171959"/>
                      <a:pt x="374970" y="177549"/>
                    </a:cubicBezTo>
                    <a:cubicBezTo>
                      <a:pt x="387290" y="189867"/>
                      <a:pt x="380425" y="185945"/>
                      <a:pt x="394705" y="190706"/>
                    </a:cubicBezTo>
                    <a:cubicBezTo>
                      <a:pt x="400187" y="196188"/>
                      <a:pt x="408699" y="199797"/>
                      <a:pt x="411151" y="207152"/>
                    </a:cubicBezTo>
                    <a:cubicBezTo>
                      <a:pt x="412247" y="210441"/>
                      <a:pt x="412889" y="213918"/>
                      <a:pt x="414440" y="217019"/>
                    </a:cubicBezTo>
                    <a:cubicBezTo>
                      <a:pt x="418787" y="225712"/>
                      <a:pt x="431035" y="239047"/>
                      <a:pt x="437465" y="243333"/>
                    </a:cubicBezTo>
                    <a:cubicBezTo>
                      <a:pt x="440754" y="245526"/>
                      <a:pt x="444245" y="247442"/>
                      <a:pt x="447332" y="249911"/>
                    </a:cubicBezTo>
                    <a:cubicBezTo>
                      <a:pt x="449754" y="251848"/>
                      <a:pt x="451137" y="255103"/>
                      <a:pt x="453911" y="256490"/>
                    </a:cubicBezTo>
                    <a:cubicBezTo>
                      <a:pt x="457954" y="258512"/>
                      <a:pt x="462682" y="258683"/>
                      <a:pt x="467068" y="259779"/>
                    </a:cubicBezTo>
                    <a:cubicBezTo>
                      <a:pt x="470357" y="261972"/>
                      <a:pt x="473399" y="264589"/>
                      <a:pt x="476935" y="266357"/>
                    </a:cubicBezTo>
                    <a:cubicBezTo>
                      <a:pt x="480036" y="267908"/>
                      <a:pt x="483772" y="267963"/>
                      <a:pt x="486803" y="269647"/>
                    </a:cubicBezTo>
                    <a:cubicBezTo>
                      <a:pt x="493714" y="273486"/>
                      <a:pt x="506538" y="282803"/>
                      <a:pt x="506538" y="282803"/>
                    </a:cubicBezTo>
                    <a:cubicBezTo>
                      <a:pt x="507634" y="292671"/>
                      <a:pt x="507215" y="302827"/>
                      <a:pt x="509827" y="312406"/>
                    </a:cubicBezTo>
                    <a:cubicBezTo>
                      <a:pt x="510643" y="315398"/>
                      <a:pt x="513632" y="317598"/>
                      <a:pt x="516406" y="318985"/>
                    </a:cubicBezTo>
                    <a:cubicBezTo>
                      <a:pt x="527533" y="324549"/>
                      <a:pt x="540557" y="326446"/>
                      <a:pt x="552587" y="328852"/>
                    </a:cubicBezTo>
                    <a:cubicBezTo>
                      <a:pt x="553683" y="338720"/>
                      <a:pt x="552189" y="349237"/>
                      <a:pt x="555876" y="358455"/>
                    </a:cubicBezTo>
                    <a:cubicBezTo>
                      <a:pt x="557164" y="361674"/>
                      <a:pt x="562771" y="359960"/>
                      <a:pt x="565744" y="361744"/>
                    </a:cubicBezTo>
                    <a:cubicBezTo>
                      <a:pt x="568403" y="363340"/>
                      <a:pt x="570129" y="366130"/>
                      <a:pt x="572322" y="368323"/>
                    </a:cubicBezTo>
                    <a:lnTo>
                      <a:pt x="578901" y="378190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4" name="Полилиния 53"/>
              <p:cNvSpPr/>
              <p:nvPr/>
            </p:nvSpPr>
            <p:spPr>
              <a:xfrm>
                <a:off x="3030520" y="4624396"/>
                <a:ext cx="617401" cy="395290"/>
              </a:xfrm>
              <a:custGeom>
                <a:avLst/>
                <a:gdLst>
                  <a:gd name="connsiteX0" fmla="*/ 597239 w 617873"/>
                  <a:gd name="connsiteY0" fmla="*/ 16446 h 394883"/>
                  <a:gd name="connsiteX1" fmla="*/ 593950 w 617873"/>
                  <a:gd name="connsiteY1" fmla="*/ 6579 h 394883"/>
                  <a:gd name="connsiteX2" fmla="*/ 574215 w 617873"/>
                  <a:gd name="connsiteY2" fmla="*/ 0 h 394883"/>
                  <a:gd name="connsiteX3" fmla="*/ 488695 w 617873"/>
                  <a:gd name="connsiteY3" fmla="*/ 3290 h 394883"/>
                  <a:gd name="connsiteX4" fmla="*/ 478828 w 617873"/>
                  <a:gd name="connsiteY4" fmla="*/ 6579 h 394883"/>
                  <a:gd name="connsiteX5" fmla="*/ 465671 w 617873"/>
                  <a:gd name="connsiteY5" fmla="*/ 9868 h 394883"/>
                  <a:gd name="connsiteX6" fmla="*/ 455803 w 617873"/>
                  <a:gd name="connsiteY6" fmla="*/ 16446 h 394883"/>
                  <a:gd name="connsiteX7" fmla="*/ 449225 w 617873"/>
                  <a:gd name="connsiteY7" fmla="*/ 23025 h 394883"/>
                  <a:gd name="connsiteX8" fmla="*/ 436068 w 617873"/>
                  <a:gd name="connsiteY8" fmla="*/ 26314 h 394883"/>
                  <a:gd name="connsiteX9" fmla="*/ 426200 w 617873"/>
                  <a:gd name="connsiteY9" fmla="*/ 29603 h 394883"/>
                  <a:gd name="connsiteX10" fmla="*/ 376862 w 617873"/>
                  <a:gd name="connsiteY10" fmla="*/ 62495 h 394883"/>
                  <a:gd name="connsiteX11" fmla="*/ 366995 w 617873"/>
                  <a:gd name="connsiteY11" fmla="*/ 69074 h 394883"/>
                  <a:gd name="connsiteX12" fmla="*/ 347259 w 617873"/>
                  <a:gd name="connsiteY12" fmla="*/ 75652 h 394883"/>
                  <a:gd name="connsiteX13" fmla="*/ 324235 w 617873"/>
                  <a:gd name="connsiteY13" fmla="*/ 88809 h 394883"/>
                  <a:gd name="connsiteX14" fmla="*/ 307789 w 617873"/>
                  <a:gd name="connsiteY14" fmla="*/ 92098 h 394883"/>
                  <a:gd name="connsiteX15" fmla="*/ 297921 w 617873"/>
                  <a:gd name="connsiteY15" fmla="*/ 98677 h 394883"/>
                  <a:gd name="connsiteX16" fmla="*/ 288054 w 617873"/>
                  <a:gd name="connsiteY16" fmla="*/ 101966 h 394883"/>
                  <a:gd name="connsiteX17" fmla="*/ 281475 w 617873"/>
                  <a:gd name="connsiteY17" fmla="*/ 108544 h 394883"/>
                  <a:gd name="connsiteX18" fmla="*/ 271607 w 617873"/>
                  <a:gd name="connsiteY18" fmla="*/ 115123 h 394883"/>
                  <a:gd name="connsiteX19" fmla="*/ 265029 w 617873"/>
                  <a:gd name="connsiteY19" fmla="*/ 124990 h 394883"/>
                  <a:gd name="connsiteX20" fmla="*/ 238715 w 617873"/>
                  <a:gd name="connsiteY20" fmla="*/ 148015 h 394883"/>
                  <a:gd name="connsiteX21" fmla="*/ 215691 w 617873"/>
                  <a:gd name="connsiteY21" fmla="*/ 174328 h 394883"/>
                  <a:gd name="connsiteX22" fmla="*/ 189377 w 617873"/>
                  <a:gd name="connsiteY22" fmla="*/ 200642 h 394883"/>
                  <a:gd name="connsiteX23" fmla="*/ 179510 w 617873"/>
                  <a:gd name="connsiteY23" fmla="*/ 210510 h 394883"/>
                  <a:gd name="connsiteX24" fmla="*/ 172931 w 617873"/>
                  <a:gd name="connsiteY24" fmla="*/ 217088 h 394883"/>
                  <a:gd name="connsiteX25" fmla="*/ 159774 w 617873"/>
                  <a:gd name="connsiteY25" fmla="*/ 236823 h 394883"/>
                  <a:gd name="connsiteX26" fmla="*/ 143328 w 617873"/>
                  <a:gd name="connsiteY26" fmla="*/ 253269 h 394883"/>
                  <a:gd name="connsiteX27" fmla="*/ 136750 w 617873"/>
                  <a:gd name="connsiteY27" fmla="*/ 259848 h 394883"/>
                  <a:gd name="connsiteX28" fmla="*/ 120304 w 617873"/>
                  <a:gd name="connsiteY28" fmla="*/ 282872 h 394883"/>
                  <a:gd name="connsiteX29" fmla="*/ 107147 w 617873"/>
                  <a:gd name="connsiteY29" fmla="*/ 299318 h 394883"/>
                  <a:gd name="connsiteX30" fmla="*/ 100569 w 617873"/>
                  <a:gd name="connsiteY30" fmla="*/ 305897 h 394883"/>
                  <a:gd name="connsiteX31" fmla="*/ 90701 w 617873"/>
                  <a:gd name="connsiteY31" fmla="*/ 312475 h 394883"/>
                  <a:gd name="connsiteX32" fmla="*/ 84123 w 617873"/>
                  <a:gd name="connsiteY32" fmla="*/ 319054 h 394883"/>
                  <a:gd name="connsiteX33" fmla="*/ 47941 w 617873"/>
                  <a:gd name="connsiteY33" fmla="*/ 328921 h 394883"/>
                  <a:gd name="connsiteX34" fmla="*/ 31495 w 617873"/>
                  <a:gd name="connsiteY34" fmla="*/ 342078 h 394883"/>
                  <a:gd name="connsiteX35" fmla="*/ 28206 w 617873"/>
                  <a:gd name="connsiteY35" fmla="*/ 351946 h 394883"/>
                  <a:gd name="connsiteX36" fmla="*/ 15049 w 617873"/>
                  <a:gd name="connsiteY36" fmla="*/ 355235 h 394883"/>
                  <a:gd name="connsiteX37" fmla="*/ 5182 w 617873"/>
                  <a:gd name="connsiteY37" fmla="*/ 361813 h 394883"/>
                  <a:gd name="connsiteX38" fmla="*/ 5182 w 617873"/>
                  <a:gd name="connsiteY38" fmla="*/ 384838 h 394883"/>
                  <a:gd name="connsiteX39" fmla="*/ 24917 w 617873"/>
                  <a:gd name="connsiteY39" fmla="*/ 391416 h 394883"/>
                  <a:gd name="connsiteX40" fmla="*/ 15049 w 617873"/>
                  <a:gd name="connsiteY40" fmla="*/ 394705 h 394883"/>
                  <a:gd name="connsiteX41" fmla="*/ 5182 w 617873"/>
                  <a:gd name="connsiteY41" fmla="*/ 391416 h 394883"/>
                  <a:gd name="connsiteX42" fmla="*/ 15049 w 617873"/>
                  <a:gd name="connsiteY42" fmla="*/ 384838 h 394883"/>
                  <a:gd name="connsiteX43" fmla="*/ 34784 w 617873"/>
                  <a:gd name="connsiteY43" fmla="*/ 388127 h 394883"/>
                  <a:gd name="connsiteX44" fmla="*/ 41363 w 617873"/>
                  <a:gd name="connsiteY44" fmla="*/ 394705 h 394883"/>
                  <a:gd name="connsiteX45" fmla="*/ 123593 w 617873"/>
                  <a:gd name="connsiteY45" fmla="*/ 391416 h 394883"/>
                  <a:gd name="connsiteX46" fmla="*/ 143328 w 617873"/>
                  <a:gd name="connsiteY46" fmla="*/ 388127 h 394883"/>
                  <a:gd name="connsiteX47" fmla="*/ 169642 w 617873"/>
                  <a:gd name="connsiteY47" fmla="*/ 384838 h 394883"/>
                  <a:gd name="connsiteX48" fmla="*/ 182799 w 617873"/>
                  <a:gd name="connsiteY48" fmla="*/ 381549 h 394883"/>
                  <a:gd name="connsiteX49" fmla="*/ 202534 w 617873"/>
                  <a:gd name="connsiteY49" fmla="*/ 378259 h 394883"/>
                  <a:gd name="connsiteX50" fmla="*/ 212402 w 617873"/>
                  <a:gd name="connsiteY50" fmla="*/ 374970 h 394883"/>
                  <a:gd name="connsiteX51" fmla="*/ 225559 w 617873"/>
                  <a:gd name="connsiteY51" fmla="*/ 371681 h 394883"/>
                  <a:gd name="connsiteX52" fmla="*/ 251872 w 617873"/>
                  <a:gd name="connsiteY52" fmla="*/ 355235 h 394883"/>
                  <a:gd name="connsiteX53" fmla="*/ 281475 w 617873"/>
                  <a:gd name="connsiteY53" fmla="*/ 328921 h 394883"/>
                  <a:gd name="connsiteX54" fmla="*/ 317656 w 617873"/>
                  <a:gd name="connsiteY54" fmla="*/ 309186 h 394883"/>
                  <a:gd name="connsiteX55" fmla="*/ 327524 w 617873"/>
                  <a:gd name="connsiteY55" fmla="*/ 305897 h 394883"/>
                  <a:gd name="connsiteX56" fmla="*/ 340681 w 617873"/>
                  <a:gd name="connsiteY56" fmla="*/ 299318 h 394883"/>
                  <a:gd name="connsiteX57" fmla="*/ 366995 w 617873"/>
                  <a:gd name="connsiteY57" fmla="*/ 292740 h 394883"/>
                  <a:gd name="connsiteX58" fmla="*/ 399887 w 617873"/>
                  <a:gd name="connsiteY58" fmla="*/ 279583 h 394883"/>
                  <a:gd name="connsiteX59" fmla="*/ 429489 w 617873"/>
                  <a:gd name="connsiteY59" fmla="*/ 269715 h 394883"/>
                  <a:gd name="connsiteX60" fmla="*/ 462382 w 617873"/>
                  <a:gd name="connsiteY60" fmla="*/ 249980 h 394883"/>
                  <a:gd name="connsiteX61" fmla="*/ 475538 w 617873"/>
                  <a:gd name="connsiteY61" fmla="*/ 246691 h 394883"/>
                  <a:gd name="connsiteX62" fmla="*/ 498563 w 617873"/>
                  <a:gd name="connsiteY62" fmla="*/ 233534 h 394883"/>
                  <a:gd name="connsiteX63" fmla="*/ 521587 w 617873"/>
                  <a:gd name="connsiteY63" fmla="*/ 217088 h 394883"/>
                  <a:gd name="connsiteX64" fmla="*/ 547901 w 617873"/>
                  <a:gd name="connsiteY64" fmla="*/ 207220 h 394883"/>
                  <a:gd name="connsiteX65" fmla="*/ 577504 w 617873"/>
                  <a:gd name="connsiteY65" fmla="*/ 184196 h 394883"/>
                  <a:gd name="connsiteX66" fmla="*/ 587371 w 617873"/>
                  <a:gd name="connsiteY66" fmla="*/ 177618 h 394883"/>
                  <a:gd name="connsiteX67" fmla="*/ 607107 w 617873"/>
                  <a:gd name="connsiteY67" fmla="*/ 157882 h 394883"/>
                  <a:gd name="connsiteX68" fmla="*/ 610396 w 617873"/>
                  <a:gd name="connsiteY68" fmla="*/ 148015 h 394883"/>
                  <a:gd name="connsiteX69" fmla="*/ 616974 w 617873"/>
                  <a:gd name="connsiteY69" fmla="*/ 141436 h 394883"/>
                  <a:gd name="connsiteX70" fmla="*/ 613685 w 617873"/>
                  <a:gd name="connsiteY70" fmla="*/ 111833 h 394883"/>
                  <a:gd name="connsiteX71" fmla="*/ 607107 w 617873"/>
                  <a:gd name="connsiteY71" fmla="*/ 92098 h 394883"/>
                  <a:gd name="connsiteX72" fmla="*/ 603818 w 617873"/>
                  <a:gd name="connsiteY72" fmla="*/ 82231 h 394883"/>
                  <a:gd name="connsiteX73" fmla="*/ 597239 w 617873"/>
                  <a:gd name="connsiteY73" fmla="*/ 16446 h 394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617873" h="394883">
                    <a:moveTo>
                      <a:pt x="597239" y="16446"/>
                    </a:moveTo>
                    <a:cubicBezTo>
                      <a:pt x="595594" y="3837"/>
                      <a:pt x="596771" y="8594"/>
                      <a:pt x="593950" y="6579"/>
                    </a:cubicBezTo>
                    <a:cubicBezTo>
                      <a:pt x="588307" y="2549"/>
                      <a:pt x="574215" y="0"/>
                      <a:pt x="574215" y="0"/>
                    </a:cubicBezTo>
                    <a:cubicBezTo>
                      <a:pt x="545708" y="1097"/>
                      <a:pt x="517155" y="1327"/>
                      <a:pt x="488695" y="3290"/>
                    </a:cubicBezTo>
                    <a:cubicBezTo>
                      <a:pt x="485236" y="3529"/>
                      <a:pt x="482162" y="5627"/>
                      <a:pt x="478828" y="6579"/>
                    </a:cubicBezTo>
                    <a:cubicBezTo>
                      <a:pt x="474481" y="7821"/>
                      <a:pt x="470057" y="8772"/>
                      <a:pt x="465671" y="9868"/>
                    </a:cubicBezTo>
                    <a:cubicBezTo>
                      <a:pt x="462382" y="12061"/>
                      <a:pt x="458890" y="13976"/>
                      <a:pt x="455803" y="16446"/>
                    </a:cubicBezTo>
                    <a:cubicBezTo>
                      <a:pt x="453381" y="18383"/>
                      <a:pt x="451999" y="21638"/>
                      <a:pt x="449225" y="23025"/>
                    </a:cubicBezTo>
                    <a:cubicBezTo>
                      <a:pt x="445182" y="25047"/>
                      <a:pt x="440415" y="25072"/>
                      <a:pt x="436068" y="26314"/>
                    </a:cubicBezTo>
                    <a:cubicBezTo>
                      <a:pt x="432734" y="27266"/>
                      <a:pt x="429489" y="28507"/>
                      <a:pt x="426200" y="29603"/>
                    </a:cubicBezTo>
                    <a:lnTo>
                      <a:pt x="376862" y="62495"/>
                    </a:lnTo>
                    <a:cubicBezTo>
                      <a:pt x="373573" y="64688"/>
                      <a:pt x="370745" y="67824"/>
                      <a:pt x="366995" y="69074"/>
                    </a:cubicBezTo>
                    <a:lnTo>
                      <a:pt x="347259" y="75652"/>
                    </a:lnTo>
                    <a:cubicBezTo>
                      <a:pt x="340038" y="80467"/>
                      <a:pt x="332585" y="86026"/>
                      <a:pt x="324235" y="88809"/>
                    </a:cubicBezTo>
                    <a:cubicBezTo>
                      <a:pt x="318931" y="90577"/>
                      <a:pt x="313271" y="91002"/>
                      <a:pt x="307789" y="92098"/>
                    </a:cubicBezTo>
                    <a:cubicBezTo>
                      <a:pt x="304500" y="94291"/>
                      <a:pt x="301457" y="96909"/>
                      <a:pt x="297921" y="98677"/>
                    </a:cubicBezTo>
                    <a:cubicBezTo>
                      <a:pt x="294820" y="100228"/>
                      <a:pt x="291027" y="100182"/>
                      <a:pt x="288054" y="101966"/>
                    </a:cubicBezTo>
                    <a:cubicBezTo>
                      <a:pt x="285395" y="103561"/>
                      <a:pt x="283897" y="106607"/>
                      <a:pt x="281475" y="108544"/>
                    </a:cubicBezTo>
                    <a:cubicBezTo>
                      <a:pt x="278388" y="111014"/>
                      <a:pt x="274896" y="112930"/>
                      <a:pt x="271607" y="115123"/>
                    </a:cubicBezTo>
                    <a:cubicBezTo>
                      <a:pt x="269414" y="118412"/>
                      <a:pt x="267824" y="122195"/>
                      <a:pt x="265029" y="124990"/>
                    </a:cubicBezTo>
                    <a:cubicBezTo>
                      <a:pt x="247644" y="142375"/>
                      <a:pt x="260047" y="116017"/>
                      <a:pt x="238715" y="148015"/>
                    </a:cubicBezTo>
                    <a:cubicBezTo>
                      <a:pt x="227836" y="164334"/>
                      <a:pt x="234934" y="155084"/>
                      <a:pt x="215691" y="174328"/>
                    </a:cubicBezTo>
                    <a:lnTo>
                      <a:pt x="189377" y="200642"/>
                    </a:lnTo>
                    <a:lnTo>
                      <a:pt x="179510" y="210510"/>
                    </a:lnTo>
                    <a:cubicBezTo>
                      <a:pt x="177317" y="212703"/>
                      <a:pt x="174651" y="214508"/>
                      <a:pt x="172931" y="217088"/>
                    </a:cubicBezTo>
                    <a:cubicBezTo>
                      <a:pt x="168545" y="223666"/>
                      <a:pt x="165365" y="231232"/>
                      <a:pt x="159774" y="236823"/>
                    </a:cubicBezTo>
                    <a:lnTo>
                      <a:pt x="143328" y="253269"/>
                    </a:lnTo>
                    <a:cubicBezTo>
                      <a:pt x="141135" y="255462"/>
                      <a:pt x="138470" y="257268"/>
                      <a:pt x="136750" y="259848"/>
                    </a:cubicBezTo>
                    <a:cubicBezTo>
                      <a:pt x="127130" y="274276"/>
                      <a:pt x="132543" y="266552"/>
                      <a:pt x="120304" y="282872"/>
                    </a:cubicBezTo>
                    <a:cubicBezTo>
                      <a:pt x="115087" y="298525"/>
                      <a:pt x="120673" y="288497"/>
                      <a:pt x="107147" y="299318"/>
                    </a:cubicBezTo>
                    <a:cubicBezTo>
                      <a:pt x="104725" y="301255"/>
                      <a:pt x="102991" y="303960"/>
                      <a:pt x="100569" y="305897"/>
                    </a:cubicBezTo>
                    <a:cubicBezTo>
                      <a:pt x="97482" y="308367"/>
                      <a:pt x="93788" y="310005"/>
                      <a:pt x="90701" y="312475"/>
                    </a:cubicBezTo>
                    <a:cubicBezTo>
                      <a:pt x="88279" y="314412"/>
                      <a:pt x="86897" y="317667"/>
                      <a:pt x="84123" y="319054"/>
                    </a:cubicBezTo>
                    <a:cubicBezTo>
                      <a:pt x="72996" y="324617"/>
                      <a:pt x="59970" y="326515"/>
                      <a:pt x="47941" y="328921"/>
                    </a:cubicBezTo>
                    <a:cubicBezTo>
                      <a:pt x="43463" y="331907"/>
                      <a:pt x="34618" y="336873"/>
                      <a:pt x="31495" y="342078"/>
                    </a:cubicBezTo>
                    <a:cubicBezTo>
                      <a:pt x="29711" y="345051"/>
                      <a:pt x="30913" y="349780"/>
                      <a:pt x="28206" y="351946"/>
                    </a:cubicBezTo>
                    <a:cubicBezTo>
                      <a:pt x="24676" y="354770"/>
                      <a:pt x="19435" y="354139"/>
                      <a:pt x="15049" y="355235"/>
                    </a:cubicBezTo>
                    <a:cubicBezTo>
                      <a:pt x="11760" y="357428"/>
                      <a:pt x="7651" y="358726"/>
                      <a:pt x="5182" y="361813"/>
                    </a:cubicBezTo>
                    <a:cubicBezTo>
                      <a:pt x="1268" y="366705"/>
                      <a:pt x="0" y="380396"/>
                      <a:pt x="5182" y="384838"/>
                    </a:cubicBezTo>
                    <a:cubicBezTo>
                      <a:pt x="10447" y="389351"/>
                      <a:pt x="24917" y="391416"/>
                      <a:pt x="24917" y="391416"/>
                    </a:cubicBezTo>
                    <a:cubicBezTo>
                      <a:pt x="21628" y="392512"/>
                      <a:pt x="18516" y="394705"/>
                      <a:pt x="15049" y="394705"/>
                    </a:cubicBezTo>
                    <a:cubicBezTo>
                      <a:pt x="11582" y="394705"/>
                      <a:pt x="5182" y="394883"/>
                      <a:pt x="5182" y="391416"/>
                    </a:cubicBezTo>
                    <a:cubicBezTo>
                      <a:pt x="5182" y="387463"/>
                      <a:pt x="11760" y="387031"/>
                      <a:pt x="15049" y="384838"/>
                    </a:cubicBezTo>
                    <a:cubicBezTo>
                      <a:pt x="21627" y="385934"/>
                      <a:pt x="28540" y="385785"/>
                      <a:pt x="34784" y="388127"/>
                    </a:cubicBezTo>
                    <a:cubicBezTo>
                      <a:pt x="37688" y="389216"/>
                      <a:pt x="38264" y="394590"/>
                      <a:pt x="41363" y="394705"/>
                    </a:cubicBezTo>
                    <a:lnTo>
                      <a:pt x="123593" y="391416"/>
                    </a:lnTo>
                    <a:cubicBezTo>
                      <a:pt x="130171" y="390320"/>
                      <a:pt x="136726" y="389070"/>
                      <a:pt x="143328" y="388127"/>
                    </a:cubicBezTo>
                    <a:cubicBezTo>
                      <a:pt x="152079" y="386877"/>
                      <a:pt x="160923" y="386291"/>
                      <a:pt x="169642" y="384838"/>
                    </a:cubicBezTo>
                    <a:cubicBezTo>
                      <a:pt x="174101" y="384095"/>
                      <a:pt x="178366" y="382436"/>
                      <a:pt x="182799" y="381549"/>
                    </a:cubicBezTo>
                    <a:cubicBezTo>
                      <a:pt x="189339" y="380241"/>
                      <a:pt x="196024" y="379706"/>
                      <a:pt x="202534" y="378259"/>
                    </a:cubicBezTo>
                    <a:cubicBezTo>
                      <a:pt x="205919" y="377507"/>
                      <a:pt x="209068" y="375922"/>
                      <a:pt x="212402" y="374970"/>
                    </a:cubicBezTo>
                    <a:cubicBezTo>
                      <a:pt x="216749" y="373728"/>
                      <a:pt x="221173" y="372777"/>
                      <a:pt x="225559" y="371681"/>
                    </a:cubicBezTo>
                    <a:cubicBezTo>
                      <a:pt x="226786" y="370945"/>
                      <a:pt x="248192" y="358455"/>
                      <a:pt x="251872" y="355235"/>
                    </a:cubicBezTo>
                    <a:cubicBezTo>
                      <a:pt x="281909" y="328953"/>
                      <a:pt x="255247" y="347655"/>
                      <a:pt x="281475" y="328921"/>
                    </a:cubicBezTo>
                    <a:cubicBezTo>
                      <a:pt x="291981" y="321417"/>
                      <a:pt x="306465" y="312916"/>
                      <a:pt x="317656" y="309186"/>
                    </a:cubicBezTo>
                    <a:cubicBezTo>
                      <a:pt x="320945" y="308090"/>
                      <a:pt x="324337" y="307263"/>
                      <a:pt x="327524" y="305897"/>
                    </a:cubicBezTo>
                    <a:cubicBezTo>
                      <a:pt x="332031" y="303965"/>
                      <a:pt x="336174" y="301250"/>
                      <a:pt x="340681" y="299318"/>
                    </a:cubicBezTo>
                    <a:cubicBezTo>
                      <a:pt x="349530" y="295525"/>
                      <a:pt x="357343" y="294670"/>
                      <a:pt x="366995" y="292740"/>
                    </a:cubicBezTo>
                    <a:cubicBezTo>
                      <a:pt x="381223" y="278510"/>
                      <a:pt x="366898" y="290580"/>
                      <a:pt x="399887" y="279583"/>
                    </a:cubicBezTo>
                    <a:lnTo>
                      <a:pt x="429489" y="269715"/>
                    </a:lnTo>
                    <a:cubicBezTo>
                      <a:pt x="443283" y="259370"/>
                      <a:pt x="444783" y="257020"/>
                      <a:pt x="462382" y="249980"/>
                    </a:cubicBezTo>
                    <a:cubicBezTo>
                      <a:pt x="466579" y="248301"/>
                      <a:pt x="471153" y="247787"/>
                      <a:pt x="475538" y="246691"/>
                    </a:cubicBezTo>
                    <a:cubicBezTo>
                      <a:pt x="499586" y="230661"/>
                      <a:pt x="469343" y="250232"/>
                      <a:pt x="498563" y="233534"/>
                    </a:cubicBezTo>
                    <a:cubicBezTo>
                      <a:pt x="514809" y="224250"/>
                      <a:pt x="502746" y="228863"/>
                      <a:pt x="521587" y="217088"/>
                    </a:cubicBezTo>
                    <a:cubicBezTo>
                      <a:pt x="533052" y="209923"/>
                      <a:pt x="535276" y="210377"/>
                      <a:pt x="547901" y="207220"/>
                    </a:cubicBezTo>
                    <a:cubicBezTo>
                      <a:pt x="557769" y="199545"/>
                      <a:pt x="567103" y="191130"/>
                      <a:pt x="577504" y="184196"/>
                    </a:cubicBezTo>
                    <a:cubicBezTo>
                      <a:pt x="580793" y="182003"/>
                      <a:pt x="584417" y="180244"/>
                      <a:pt x="587371" y="177618"/>
                    </a:cubicBezTo>
                    <a:cubicBezTo>
                      <a:pt x="594325" y="171437"/>
                      <a:pt x="607107" y="157882"/>
                      <a:pt x="607107" y="157882"/>
                    </a:cubicBezTo>
                    <a:cubicBezTo>
                      <a:pt x="608203" y="154593"/>
                      <a:pt x="608612" y="150988"/>
                      <a:pt x="610396" y="148015"/>
                    </a:cubicBezTo>
                    <a:cubicBezTo>
                      <a:pt x="611991" y="145356"/>
                      <a:pt x="616693" y="144524"/>
                      <a:pt x="616974" y="141436"/>
                    </a:cubicBezTo>
                    <a:cubicBezTo>
                      <a:pt x="617873" y="131548"/>
                      <a:pt x="615632" y="121569"/>
                      <a:pt x="613685" y="111833"/>
                    </a:cubicBezTo>
                    <a:cubicBezTo>
                      <a:pt x="612325" y="105034"/>
                      <a:pt x="609300" y="98676"/>
                      <a:pt x="607107" y="92098"/>
                    </a:cubicBezTo>
                    <a:lnTo>
                      <a:pt x="603818" y="82231"/>
                    </a:lnTo>
                    <a:cubicBezTo>
                      <a:pt x="600442" y="21477"/>
                      <a:pt x="598884" y="29055"/>
                      <a:pt x="597239" y="1644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6" name="Полилиния 55"/>
              <p:cNvSpPr/>
              <p:nvPr/>
            </p:nvSpPr>
            <p:spPr>
              <a:xfrm>
                <a:off x="3613004" y="4310069"/>
                <a:ext cx="452339" cy="311152"/>
              </a:xfrm>
              <a:custGeom>
                <a:avLst/>
                <a:gdLst>
                  <a:gd name="connsiteX0" fmla="*/ 453108 w 453656"/>
                  <a:gd name="connsiteY0" fmla="*/ 8771 h 311378"/>
                  <a:gd name="connsiteX1" fmla="*/ 449819 w 453656"/>
                  <a:gd name="connsiteY1" fmla="*/ 64687 h 311378"/>
                  <a:gd name="connsiteX2" fmla="*/ 446529 w 453656"/>
                  <a:gd name="connsiteY2" fmla="*/ 74555 h 311378"/>
                  <a:gd name="connsiteX3" fmla="*/ 443240 w 453656"/>
                  <a:gd name="connsiteY3" fmla="*/ 87712 h 311378"/>
                  <a:gd name="connsiteX4" fmla="*/ 436662 w 453656"/>
                  <a:gd name="connsiteY4" fmla="*/ 107447 h 311378"/>
                  <a:gd name="connsiteX5" fmla="*/ 433373 w 453656"/>
                  <a:gd name="connsiteY5" fmla="*/ 117315 h 311378"/>
                  <a:gd name="connsiteX6" fmla="*/ 426794 w 453656"/>
                  <a:gd name="connsiteY6" fmla="*/ 123893 h 311378"/>
                  <a:gd name="connsiteX7" fmla="*/ 423505 w 453656"/>
                  <a:gd name="connsiteY7" fmla="*/ 133761 h 311378"/>
                  <a:gd name="connsiteX8" fmla="*/ 403770 w 453656"/>
                  <a:gd name="connsiteY8" fmla="*/ 143628 h 311378"/>
                  <a:gd name="connsiteX9" fmla="*/ 397191 w 453656"/>
                  <a:gd name="connsiteY9" fmla="*/ 150207 h 311378"/>
                  <a:gd name="connsiteX10" fmla="*/ 364299 w 453656"/>
                  <a:gd name="connsiteY10" fmla="*/ 160075 h 311378"/>
                  <a:gd name="connsiteX11" fmla="*/ 344564 w 453656"/>
                  <a:gd name="connsiteY11" fmla="*/ 169942 h 311378"/>
                  <a:gd name="connsiteX12" fmla="*/ 288647 w 453656"/>
                  <a:gd name="connsiteY12" fmla="*/ 179810 h 311378"/>
                  <a:gd name="connsiteX13" fmla="*/ 268912 w 453656"/>
                  <a:gd name="connsiteY13" fmla="*/ 192967 h 311378"/>
                  <a:gd name="connsiteX14" fmla="*/ 259045 w 453656"/>
                  <a:gd name="connsiteY14" fmla="*/ 199545 h 311378"/>
                  <a:gd name="connsiteX15" fmla="*/ 249177 w 453656"/>
                  <a:gd name="connsiteY15" fmla="*/ 206123 h 311378"/>
                  <a:gd name="connsiteX16" fmla="*/ 236020 w 453656"/>
                  <a:gd name="connsiteY16" fmla="*/ 219280 h 311378"/>
                  <a:gd name="connsiteX17" fmla="*/ 229442 w 453656"/>
                  <a:gd name="connsiteY17" fmla="*/ 225859 h 311378"/>
                  <a:gd name="connsiteX18" fmla="*/ 193260 w 453656"/>
                  <a:gd name="connsiteY18" fmla="*/ 232437 h 311378"/>
                  <a:gd name="connsiteX19" fmla="*/ 183393 w 453656"/>
                  <a:gd name="connsiteY19" fmla="*/ 235726 h 311378"/>
                  <a:gd name="connsiteX20" fmla="*/ 176814 w 453656"/>
                  <a:gd name="connsiteY20" fmla="*/ 242305 h 311378"/>
                  <a:gd name="connsiteX21" fmla="*/ 140633 w 453656"/>
                  <a:gd name="connsiteY21" fmla="*/ 248883 h 311378"/>
                  <a:gd name="connsiteX22" fmla="*/ 120898 w 453656"/>
                  <a:gd name="connsiteY22" fmla="*/ 262040 h 311378"/>
                  <a:gd name="connsiteX23" fmla="*/ 114319 w 453656"/>
                  <a:gd name="connsiteY23" fmla="*/ 268618 h 311378"/>
                  <a:gd name="connsiteX24" fmla="*/ 94584 w 453656"/>
                  <a:gd name="connsiteY24" fmla="*/ 275197 h 311378"/>
                  <a:gd name="connsiteX25" fmla="*/ 81427 w 453656"/>
                  <a:gd name="connsiteY25" fmla="*/ 291643 h 311378"/>
                  <a:gd name="connsiteX26" fmla="*/ 71560 w 453656"/>
                  <a:gd name="connsiteY26" fmla="*/ 298221 h 311378"/>
                  <a:gd name="connsiteX27" fmla="*/ 64981 w 453656"/>
                  <a:gd name="connsiteY27" fmla="*/ 304800 h 311378"/>
                  <a:gd name="connsiteX28" fmla="*/ 41957 w 453656"/>
                  <a:gd name="connsiteY28" fmla="*/ 311378 h 311378"/>
                  <a:gd name="connsiteX29" fmla="*/ 28800 w 453656"/>
                  <a:gd name="connsiteY29" fmla="*/ 308089 h 311378"/>
                  <a:gd name="connsiteX30" fmla="*/ 12354 w 453656"/>
                  <a:gd name="connsiteY30" fmla="*/ 304800 h 311378"/>
                  <a:gd name="connsiteX31" fmla="*/ 5775 w 453656"/>
                  <a:gd name="connsiteY31" fmla="*/ 298221 h 311378"/>
                  <a:gd name="connsiteX32" fmla="*/ 2486 w 453656"/>
                  <a:gd name="connsiteY32" fmla="*/ 288354 h 311378"/>
                  <a:gd name="connsiteX33" fmla="*/ 18932 w 453656"/>
                  <a:gd name="connsiteY33" fmla="*/ 225859 h 311378"/>
                  <a:gd name="connsiteX34" fmla="*/ 28800 w 453656"/>
                  <a:gd name="connsiteY34" fmla="*/ 215991 h 311378"/>
                  <a:gd name="connsiteX35" fmla="*/ 48535 w 453656"/>
                  <a:gd name="connsiteY35" fmla="*/ 209413 h 311378"/>
                  <a:gd name="connsiteX36" fmla="*/ 64981 w 453656"/>
                  <a:gd name="connsiteY36" fmla="*/ 202834 h 311378"/>
                  <a:gd name="connsiteX37" fmla="*/ 88006 w 453656"/>
                  <a:gd name="connsiteY37" fmla="*/ 192967 h 311378"/>
                  <a:gd name="connsiteX38" fmla="*/ 107741 w 453656"/>
                  <a:gd name="connsiteY38" fmla="*/ 176521 h 311378"/>
                  <a:gd name="connsiteX39" fmla="*/ 127476 w 453656"/>
                  <a:gd name="connsiteY39" fmla="*/ 163364 h 311378"/>
                  <a:gd name="connsiteX40" fmla="*/ 150501 w 453656"/>
                  <a:gd name="connsiteY40" fmla="*/ 150207 h 311378"/>
                  <a:gd name="connsiteX41" fmla="*/ 160368 w 453656"/>
                  <a:gd name="connsiteY41" fmla="*/ 143628 h 311378"/>
                  <a:gd name="connsiteX42" fmla="*/ 186682 w 453656"/>
                  <a:gd name="connsiteY42" fmla="*/ 133761 h 311378"/>
                  <a:gd name="connsiteX43" fmla="*/ 212996 w 453656"/>
                  <a:gd name="connsiteY43" fmla="*/ 120604 h 311378"/>
                  <a:gd name="connsiteX44" fmla="*/ 222863 w 453656"/>
                  <a:gd name="connsiteY44" fmla="*/ 114026 h 311378"/>
                  <a:gd name="connsiteX45" fmla="*/ 245888 w 453656"/>
                  <a:gd name="connsiteY45" fmla="*/ 107447 h 311378"/>
                  <a:gd name="connsiteX46" fmla="*/ 268912 w 453656"/>
                  <a:gd name="connsiteY46" fmla="*/ 97580 h 311378"/>
                  <a:gd name="connsiteX47" fmla="*/ 288647 w 453656"/>
                  <a:gd name="connsiteY47" fmla="*/ 84423 h 311378"/>
                  <a:gd name="connsiteX48" fmla="*/ 308383 w 453656"/>
                  <a:gd name="connsiteY48" fmla="*/ 71266 h 311378"/>
                  <a:gd name="connsiteX49" fmla="*/ 311672 w 453656"/>
                  <a:gd name="connsiteY49" fmla="*/ 61398 h 311378"/>
                  <a:gd name="connsiteX50" fmla="*/ 337986 w 453656"/>
                  <a:gd name="connsiteY50" fmla="*/ 41663 h 311378"/>
                  <a:gd name="connsiteX51" fmla="*/ 347853 w 453656"/>
                  <a:gd name="connsiteY51" fmla="*/ 35085 h 311378"/>
                  <a:gd name="connsiteX52" fmla="*/ 403770 w 453656"/>
                  <a:gd name="connsiteY52" fmla="*/ 25217 h 311378"/>
                  <a:gd name="connsiteX53" fmla="*/ 423505 w 453656"/>
                  <a:gd name="connsiteY53" fmla="*/ 18639 h 311378"/>
                  <a:gd name="connsiteX54" fmla="*/ 446529 w 453656"/>
                  <a:gd name="connsiteY54" fmla="*/ 12060 h 311378"/>
                  <a:gd name="connsiteX55" fmla="*/ 453108 w 453656"/>
                  <a:gd name="connsiteY55" fmla="*/ 8771 h 311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53656" h="311378">
                    <a:moveTo>
                      <a:pt x="453108" y="8771"/>
                    </a:moveTo>
                    <a:cubicBezTo>
                      <a:pt x="453656" y="17542"/>
                      <a:pt x="451677" y="46109"/>
                      <a:pt x="449819" y="64687"/>
                    </a:cubicBezTo>
                    <a:cubicBezTo>
                      <a:pt x="449474" y="68137"/>
                      <a:pt x="447482" y="71221"/>
                      <a:pt x="446529" y="74555"/>
                    </a:cubicBezTo>
                    <a:cubicBezTo>
                      <a:pt x="445287" y="78902"/>
                      <a:pt x="444539" y="83382"/>
                      <a:pt x="443240" y="87712"/>
                    </a:cubicBezTo>
                    <a:cubicBezTo>
                      <a:pt x="441248" y="94354"/>
                      <a:pt x="438855" y="100869"/>
                      <a:pt x="436662" y="107447"/>
                    </a:cubicBezTo>
                    <a:cubicBezTo>
                      <a:pt x="435566" y="110736"/>
                      <a:pt x="435825" y="114863"/>
                      <a:pt x="433373" y="117315"/>
                    </a:cubicBezTo>
                    <a:lnTo>
                      <a:pt x="426794" y="123893"/>
                    </a:lnTo>
                    <a:cubicBezTo>
                      <a:pt x="425698" y="127182"/>
                      <a:pt x="425671" y="131054"/>
                      <a:pt x="423505" y="133761"/>
                    </a:cubicBezTo>
                    <a:cubicBezTo>
                      <a:pt x="418868" y="139557"/>
                      <a:pt x="410269" y="141462"/>
                      <a:pt x="403770" y="143628"/>
                    </a:cubicBezTo>
                    <a:cubicBezTo>
                      <a:pt x="401577" y="145821"/>
                      <a:pt x="399965" y="148820"/>
                      <a:pt x="397191" y="150207"/>
                    </a:cubicBezTo>
                    <a:cubicBezTo>
                      <a:pt x="378798" y="159403"/>
                      <a:pt x="386035" y="145584"/>
                      <a:pt x="364299" y="160075"/>
                    </a:cubicBezTo>
                    <a:cubicBezTo>
                      <a:pt x="351547" y="168576"/>
                      <a:pt x="358182" y="165403"/>
                      <a:pt x="344564" y="169942"/>
                    </a:cubicBezTo>
                    <a:cubicBezTo>
                      <a:pt x="324113" y="190397"/>
                      <a:pt x="352876" y="164518"/>
                      <a:pt x="288647" y="179810"/>
                    </a:cubicBezTo>
                    <a:cubicBezTo>
                      <a:pt x="280956" y="181641"/>
                      <a:pt x="275490" y="188581"/>
                      <a:pt x="268912" y="192967"/>
                    </a:cubicBezTo>
                    <a:lnTo>
                      <a:pt x="259045" y="199545"/>
                    </a:lnTo>
                    <a:cubicBezTo>
                      <a:pt x="255756" y="201738"/>
                      <a:pt x="251972" y="203328"/>
                      <a:pt x="249177" y="206123"/>
                    </a:cubicBezTo>
                    <a:lnTo>
                      <a:pt x="236020" y="219280"/>
                    </a:lnTo>
                    <a:cubicBezTo>
                      <a:pt x="233827" y="221473"/>
                      <a:pt x="232384" y="224878"/>
                      <a:pt x="229442" y="225859"/>
                    </a:cubicBezTo>
                    <a:cubicBezTo>
                      <a:pt x="211188" y="231943"/>
                      <a:pt x="223014" y="228718"/>
                      <a:pt x="193260" y="232437"/>
                    </a:cubicBezTo>
                    <a:cubicBezTo>
                      <a:pt x="189971" y="233533"/>
                      <a:pt x="186366" y="233942"/>
                      <a:pt x="183393" y="235726"/>
                    </a:cubicBezTo>
                    <a:cubicBezTo>
                      <a:pt x="180734" y="237322"/>
                      <a:pt x="179588" y="240918"/>
                      <a:pt x="176814" y="242305"/>
                    </a:cubicBezTo>
                    <a:cubicBezTo>
                      <a:pt x="170611" y="245407"/>
                      <a:pt x="143308" y="248501"/>
                      <a:pt x="140633" y="248883"/>
                    </a:cubicBezTo>
                    <a:cubicBezTo>
                      <a:pt x="134055" y="253269"/>
                      <a:pt x="126489" y="256450"/>
                      <a:pt x="120898" y="262040"/>
                    </a:cubicBezTo>
                    <a:cubicBezTo>
                      <a:pt x="118705" y="264233"/>
                      <a:pt x="117093" y="267231"/>
                      <a:pt x="114319" y="268618"/>
                    </a:cubicBezTo>
                    <a:cubicBezTo>
                      <a:pt x="108117" y="271719"/>
                      <a:pt x="94584" y="275197"/>
                      <a:pt x="94584" y="275197"/>
                    </a:cubicBezTo>
                    <a:cubicBezTo>
                      <a:pt x="89699" y="282524"/>
                      <a:pt x="88123" y="286286"/>
                      <a:pt x="81427" y="291643"/>
                    </a:cubicBezTo>
                    <a:cubicBezTo>
                      <a:pt x="78340" y="294112"/>
                      <a:pt x="74647" y="295752"/>
                      <a:pt x="71560" y="298221"/>
                    </a:cubicBezTo>
                    <a:cubicBezTo>
                      <a:pt x="69138" y="300158"/>
                      <a:pt x="67640" y="303204"/>
                      <a:pt x="64981" y="304800"/>
                    </a:cubicBezTo>
                    <a:cubicBezTo>
                      <a:pt x="61610" y="306823"/>
                      <a:pt x="44415" y="310764"/>
                      <a:pt x="41957" y="311378"/>
                    </a:cubicBezTo>
                    <a:cubicBezTo>
                      <a:pt x="37571" y="310282"/>
                      <a:pt x="33213" y="309070"/>
                      <a:pt x="28800" y="308089"/>
                    </a:cubicBezTo>
                    <a:cubicBezTo>
                      <a:pt x="23343" y="306876"/>
                      <a:pt x="17493" y="307002"/>
                      <a:pt x="12354" y="304800"/>
                    </a:cubicBezTo>
                    <a:cubicBezTo>
                      <a:pt x="9503" y="303578"/>
                      <a:pt x="7968" y="300414"/>
                      <a:pt x="5775" y="298221"/>
                    </a:cubicBezTo>
                    <a:cubicBezTo>
                      <a:pt x="4679" y="294932"/>
                      <a:pt x="2486" y="291821"/>
                      <a:pt x="2486" y="288354"/>
                    </a:cubicBezTo>
                    <a:cubicBezTo>
                      <a:pt x="2486" y="260669"/>
                      <a:pt x="0" y="244791"/>
                      <a:pt x="18932" y="225859"/>
                    </a:cubicBezTo>
                    <a:cubicBezTo>
                      <a:pt x="22221" y="222570"/>
                      <a:pt x="24734" y="218250"/>
                      <a:pt x="28800" y="215991"/>
                    </a:cubicBezTo>
                    <a:cubicBezTo>
                      <a:pt x="34862" y="212624"/>
                      <a:pt x="42097" y="211988"/>
                      <a:pt x="48535" y="209413"/>
                    </a:cubicBezTo>
                    <a:cubicBezTo>
                      <a:pt x="54017" y="207220"/>
                      <a:pt x="59700" y="205475"/>
                      <a:pt x="64981" y="202834"/>
                    </a:cubicBezTo>
                    <a:cubicBezTo>
                      <a:pt x="87692" y="191478"/>
                      <a:pt x="60628" y="199811"/>
                      <a:pt x="88006" y="192967"/>
                    </a:cubicBezTo>
                    <a:cubicBezTo>
                      <a:pt x="96988" y="183984"/>
                      <a:pt x="94706" y="185646"/>
                      <a:pt x="107741" y="176521"/>
                    </a:cubicBezTo>
                    <a:cubicBezTo>
                      <a:pt x="114218" y="171987"/>
                      <a:pt x="121151" y="168108"/>
                      <a:pt x="127476" y="163364"/>
                    </a:cubicBezTo>
                    <a:cubicBezTo>
                      <a:pt x="143407" y="151416"/>
                      <a:pt x="135432" y="155229"/>
                      <a:pt x="150501" y="150207"/>
                    </a:cubicBezTo>
                    <a:cubicBezTo>
                      <a:pt x="153790" y="148014"/>
                      <a:pt x="156832" y="145396"/>
                      <a:pt x="160368" y="143628"/>
                    </a:cubicBezTo>
                    <a:cubicBezTo>
                      <a:pt x="206994" y="120314"/>
                      <a:pt x="155380" y="147989"/>
                      <a:pt x="186682" y="133761"/>
                    </a:cubicBezTo>
                    <a:cubicBezTo>
                      <a:pt x="195610" y="129703"/>
                      <a:pt x="204836" y="126044"/>
                      <a:pt x="212996" y="120604"/>
                    </a:cubicBezTo>
                    <a:cubicBezTo>
                      <a:pt x="216285" y="118411"/>
                      <a:pt x="219327" y="115794"/>
                      <a:pt x="222863" y="114026"/>
                    </a:cubicBezTo>
                    <a:cubicBezTo>
                      <a:pt x="227586" y="111664"/>
                      <a:pt x="241667" y="108502"/>
                      <a:pt x="245888" y="107447"/>
                    </a:cubicBezTo>
                    <a:cubicBezTo>
                      <a:pt x="281805" y="83502"/>
                      <a:pt x="226430" y="118821"/>
                      <a:pt x="268912" y="97580"/>
                    </a:cubicBezTo>
                    <a:cubicBezTo>
                      <a:pt x="275984" y="94044"/>
                      <a:pt x="281576" y="87959"/>
                      <a:pt x="288647" y="84423"/>
                    </a:cubicBezTo>
                    <a:cubicBezTo>
                      <a:pt x="304578" y="76457"/>
                      <a:pt x="298337" y="81311"/>
                      <a:pt x="308383" y="71266"/>
                    </a:cubicBezTo>
                    <a:cubicBezTo>
                      <a:pt x="309479" y="67977"/>
                      <a:pt x="309592" y="64172"/>
                      <a:pt x="311672" y="61398"/>
                    </a:cubicBezTo>
                    <a:cubicBezTo>
                      <a:pt x="324270" y="44600"/>
                      <a:pt x="323580" y="46464"/>
                      <a:pt x="337986" y="41663"/>
                    </a:cubicBezTo>
                    <a:cubicBezTo>
                      <a:pt x="341275" y="39470"/>
                      <a:pt x="344241" y="36690"/>
                      <a:pt x="347853" y="35085"/>
                    </a:cubicBezTo>
                    <a:cubicBezTo>
                      <a:pt x="369266" y="25568"/>
                      <a:pt x="377817" y="27576"/>
                      <a:pt x="403770" y="25217"/>
                    </a:cubicBezTo>
                    <a:cubicBezTo>
                      <a:pt x="410348" y="23024"/>
                      <a:pt x="416778" y="20321"/>
                      <a:pt x="423505" y="18639"/>
                    </a:cubicBezTo>
                    <a:cubicBezTo>
                      <a:pt x="427718" y="17586"/>
                      <a:pt x="441812" y="14418"/>
                      <a:pt x="446529" y="12060"/>
                    </a:cubicBezTo>
                    <a:cubicBezTo>
                      <a:pt x="447916" y="11367"/>
                      <a:pt x="452560" y="0"/>
                      <a:pt x="453108" y="8771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7" name="Полилиния 56"/>
              <p:cNvSpPr/>
              <p:nvPr/>
            </p:nvSpPr>
            <p:spPr>
              <a:xfrm>
                <a:off x="4078040" y="3454400"/>
                <a:ext cx="1533188" cy="917581"/>
              </a:xfrm>
              <a:custGeom>
                <a:avLst/>
                <a:gdLst>
                  <a:gd name="connsiteX0" fmla="*/ 1056111 w 1533046"/>
                  <a:gd name="connsiteY0" fmla="*/ 6285 h 917396"/>
                  <a:gd name="connsiteX1" fmla="*/ 1033086 w 1533046"/>
                  <a:gd name="connsiteY1" fmla="*/ 6285 h 917396"/>
                  <a:gd name="connsiteX2" fmla="*/ 1019929 w 1533046"/>
                  <a:gd name="connsiteY2" fmla="*/ 19442 h 917396"/>
                  <a:gd name="connsiteX3" fmla="*/ 1016640 w 1533046"/>
                  <a:gd name="connsiteY3" fmla="*/ 29310 h 917396"/>
                  <a:gd name="connsiteX4" fmla="*/ 1000194 w 1533046"/>
                  <a:gd name="connsiteY4" fmla="*/ 45756 h 917396"/>
                  <a:gd name="connsiteX5" fmla="*/ 996905 w 1533046"/>
                  <a:gd name="connsiteY5" fmla="*/ 55624 h 917396"/>
                  <a:gd name="connsiteX6" fmla="*/ 983748 w 1533046"/>
                  <a:gd name="connsiteY6" fmla="*/ 75359 h 917396"/>
                  <a:gd name="connsiteX7" fmla="*/ 980459 w 1533046"/>
                  <a:gd name="connsiteY7" fmla="*/ 85226 h 917396"/>
                  <a:gd name="connsiteX8" fmla="*/ 957434 w 1533046"/>
                  <a:gd name="connsiteY8" fmla="*/ 108251 h 917396"/>
                  <a:gd name="connsiteX9" fmla="*/ 947567 w 1533046"/>
                  <a:gd name="connsiteY9" fmla="*/ 118119 h 917396"/>
                  <a:gd name="connsiteX10" fmla="*/ 917964 w 1533046"/>
                  <a:gd name="connsiteY10" fmla="*/ 134565 h 917396"/>
                  <a:gd name="connsiteX11" fmla="*/ 911385 w 1533046"/>
                  <a:gd name="connsiteY11" fmla="*/ 141143 h 917396"/>
                  <a:gd name="connsiteX12" fmla="*/ 901518 w 1533046"/>
                  <a:gd name="connsiteY12" fmla="*/ 147721 h 917396"/>
                  <a:gd name="connsiteX13" fmla="*/ 881783 w 1533046"/>
                  <a:gd name="connsiteY13" fmla="*/ 164167 h 917396"/>
                  <a:gd name="connsiteX14" fmla="*/ 871915 w 1533046"/>
                  <a:gd name="connsiteY14" fmla="*/ 167457 h 917396"/>
                  <a:gd name="connsiteX15" fmla="*/ 852180 w 1533046"/>
                  <a:gd name="connsiteY15" fmla="*/ 180614 h 917396"/>
                  <a:gd name="connsiteX16" fmla="*/ 832444 w 1533046"/>
                  <a:gd name="connsiteY16" fmla="*/ 197060 h 917396"/>
                  <a:gd name="connsiteX17" fmla="*/ 819288 w 1533046"/>
                  <a:gd name="connsiteY17" fmla="*/ 203638 h 917396"/>
                  <a:gd name="connsiteX18" fmla="*/ 812709 w 1533046"/>
                  <a:gd name="connsiteY18" fmla="*/ 210216 h 917396"/>
                  <a:gd name="connsiteX19" fmla="*/ 786396 w 1533046"/>
                  <a:gd name="connsiteY19" fmla="*/ 223373 h 917396"/>
                  <a:gd name="connsiteX20" fmla="*/ 763371 w 1533046"/>
                  <a:gd name="connsiteY20" fmla="*/ 236530 h 917396"/>
                  <a:gd name="connsiteX21" fmla="*/ 743636 w 1533046"/>
                  <a:gd name="connsiteY21" fmla="*/ 249687 h 917396"/>
                  <a:gd name="connsiteX22" fmla="*/ 730479 w 1533046"/>
                  <a:gd name="connsiteY22" fmla="*/ 259555 h 917396"/>
                  <a:gd name="connsiteX23" fmla="*/ 707455 w 1533046"/>
                  <a:gd name="connsiteY23" fmla="*/ 266133 h 917396"/>
                  <a:gd name="connsiteX24" fmla="*/ 691009 w 1533046"/>
                  <a:gd name="connsiteY24" fmla="*/ 272711 h 917396"/>
                  <a:gd name="connsiteX25" fmla="*/ 674562 w 1533046"/>
                  <a:gd name="connsiteY25" fmla="*/ 276001 h 917396"/>
                  <a:gd name="connsiteX26" fmla="*/ 661406 w 1533046"/>
                  <a:gd name="connsiteY26" fmla="*/ 279290 h 917396"/>
                  <a:gd name="connsiteX27" fmla="*/ 621935 w 1533046"/>
                  <a:gd name="connsiteY27" fmla="*/ 289157 h 917396"/>
                  <a:gd name="connsiteX28" fmla="*/ 615357 w 1533046"/>
                  <a:gd name="connsiteY28" fmla="*/ 295736 h 917396"/>
                  <a:gd name="connsiteX29" fmla="*/ 579175 w 1533046"/>
                  <a:gd name="connsiteY29" fmla="*/ 308893 h 917396"/>
                  <a:gd name="connsiteX30" fmla="*/ 569308 w 1533046"/>
                  <a:gd name="connsiteY30" fmla="*/ 312182 h 917396"/>
                  <a:gd name="connsiteX31" fmla="*/ 559440 w 1533046"/>
                  <a:gd name="connsiteY31" fmla="*/ 322050 h 917396"/>
                  <a:gd name="connsiteX32" fmla="*/ 546283 w 1533046"/>
                  <a:gd name="connsiteY32" fmla="*/ 328628 h 917396"/>
                  <a:gd name="connsiteX33" fmla="*/ 536416 w 1533046"/>
                  <a:gd name="connsiteY33" fmla="*/ 335206 h 917396"/>
                  <a:gd name="connsiteX34" fmla="*/ 523259 w 1533046"/>
                  <a:gd name="connsiteY34" fmla="*/ 345074 h 917396"/>
                  <a:gd name="connsiteX35" fmla="*/ 516680 w 1533046"/>
                  <a:gd name="connsiteY35" fmla="*/ 354942 h 917396"/>
                  <a:gd name="connsiteX36" fmla="*/ 506813 w 1533046"/>
                  <a:gd name="connsiteY36" fmla="*/ 358231 h 917396"/>
                  <a:gd name="connsiteX37" fmla="*/ 496945 w 1533046"/>
                  <a:gd name="connsiteY37" fmla="*/ 368098 h 917396"/>
                  <a:gd name="connsiteX38" fmla="*/ 490367 w 1533046"/>
                  <a:gd name="connsiteY38" fmla="*/ 377966 h 917396"/>
                  <a:gd name="connsiteX39" fmla="*/ 473921 w 1533046"/>
                  <a:gd name="connsiteY39" fmla="*/ 394412 h 917396"/>
                  <a:gd name="connsiteX40" fmla="*/ 460764 w 1533046"/>
                  <a:gd name="connsiteY40" fmla="*/ 414147 h 917396"/>
                  <a:gd name="connsiteX41" fmla="*/ 447607 w 1533046"/>
                  <a:gd name="connsiteY41" fmla="*/ 443750 h 917396"/>
                  <a:gd name="connsiteX42" fmla="*/ 434450 w 1533046"/>
                  <a:gd name="connsiteY42" fmla="*/ 456907 h 917396"/>
                  <a:gd name="connsiteX43" fmla="*/ 424583 w 1533046"/>
                  <a:gd name="connsiteY43" fmla="*/ 466775 h 917396"/>
                  <a:gd name="connsiteX44" fmla="*/ 404847 w 1533046"/>
                  <a:gd name="connsiteY44" fmla="*/ 479932 h 917396"/>
                  <a:gd name="connsiteX45" fmla="*/ 368666 w 1533046"/>
                  <a:gd name="connsiteY45" fmla="*/ 493088 h 917396"/>
                  <a:gd name="connsiteX46" fmla="*/ 355509 w 1533046"/>
                  <a:gd name="connsiteY46" fmla="*/ 499667 h 917396"/>
                  <a:gd name="connsiteX47" fmla="*/ 339063 w 1533046"/>
                  <a:gd name="connsiteY47" fmla="*/ 512824 h 917396"/>
                  <a:gd name="connsiteX48" fmla="*/ 329196 w 1533046"/>
                  <a:gd name="connsiteY48" fmla="*/ 519402 h 917396"/>
                  <a:gd name="connsiteX49" fmla="*/ 309460 w 1533046"/>
                  <a:gd name="connsiteY49" fmla="*/ 535848 h 917396"/>
                  <a:gd name="connsiteX50" fmla="*/ 299593 w 1533046"/>
                  <a:gd name="connsiteY50" fmla="*/ 539137 h 917396"/>
                  <a:gd name="connsiteX51" fmla="*/ 283147 w 1533046"/>
                  <a:gd name="connsiteY51" fmla="*/ 552294 h 917396"/>
                  <a:gd name="connsiteX52" fmla="*/ 266701 w 1533046"/>
                  <a:gd name="connsiteY52" fmla="*/ 565451 h 917396"/>
                  <a:gd name="connsiteX53" fmla="*/ 253544 w 1533046"/>
                  <a:gd name="connsiteY53" fmla="*/ 581897 h 917396"/>
                  <a:gd name="connsiteX54" fmla="*/ 246965 w 1533046"/>
                  <a:gd name="connsiteY54" fmla="*/ 591765 h 917396"/>
                  <a:gd name="connsiteX55" fmla="*/ 237098 w 1533046"/>
                  <a:gd name="connsiteY55" fmla="*/ 604921 h 917396"/>
                  <a:gd name="connsiteX56" fmla="*/ 230519 w 1533046"/>
                  <a:gd name="connsiteY56" fmla="*/ 614789 h 917396"/>
                  <a:gd name="connsiteX57" fmla="*/ 214073 w 1533046"/>
                  <a:gd name="connsiteY57" fmla="*/ 631235 h 917396"/>
                  <a:gd name="connsiteX58" fmla="*/ 200916 w 1533046"/>
                  <a:gd name="connsiteY58" fmla="*/ 634524 h 917396"/>
                  <a:gd name="connsiteX59" fmla="*/ 168024 w 1533046"/>
                  <a:gd name="connsiteY59" fmla="*/ 664127 h 917396"/>
                  <a:gd name="connsiteX60" fmla="*/ 164735 w 1533046"/>
                  <a:gd name="connsiteY60" fmla="*/ 673995 h 917396"/>
                  <a:gd name="connsiteX61" fmla="*/ 148289 w 1533046"/>
                  <a:gd name="connsiteY61" fmla="*/ 693730 h 917396"/>
                  <a:gd name="connsiteX62" fmla="*/ 135132 w 1533046"/>
                  <a:gd name="connsiteY62" fmla="*/ 710176 h 917396"/>
                  <a:gd name="connsiteX63" fmla="*/ 128554 w 1533046"/>
                  <a:gd name="connsiteY63" fmla="*/ 723333 h 917396"/>
                  <a:gd name="connsiteX64" fmla="*/ 118686 w 1533046"/>
                  <a:gd name="connsiteY64" fmla="*/ 729911 h 917396"/>
                  <a:gd name="connsiteX65" fmla="*/ 102240 w 1533046"/>
                  <a:gd name="connsiteY65" fmla="*/ 739779 h 917396"/>
                  <a:gd name="connsiteX66" fmla="*/ 92373 w 1533046"/>
                  <a:gd name="connsiteY66" fmla="*/ 746357 h 917396"/>
                  <a:gd name="connsiteX67" fmla="*/ 66059 w 1533046"/>
                  <a:gd name="connsiteY67" fmla="*/ 766093 h 917396"/>
                  <a:gd name="connsiteX68" fmla="*/ 36456 w 1533046"/>
                  <a:gd name="connsiteY68" fmla="*/ 772671 h 917396"/>
                  <a:gd name="connsiteX69" fmla="*/ 23299 w 1533046"/>
                  <a:gd name="connsiteY69" fmla="*/ 798985 h 917396"/>
                  <a:gd name="connsiteX70" fmla="*/ 20010 w 1533046"/>
                  <a:gd name="connsiteY70" fmla="*/ 808852 h 917396"/>
                  <a:gd name="connsiteX71" fmla="*/ 6853 w 1533046"/>
                  <a:gd name="connsiteY71" fmla="*/ 812142 h 917396"/>
                  <a:gd name="connsiteX72" fmla="*/ 3564 w 1533046"/>
                  <a:gd name="connsiteY72" fmla="*/ 861480 h 917396"/>
                  <a:gd name="connsiteX73" fmla="*/ 275 w 1533046"/>
                  <a:gd name="connsiteY73" fmla="*/ 871347 h 917396"/>
                  <a:gd name="connsiteX74" fmla="*/ 3564 w 1533046"/>
                  <a:gd name="connsiteY74" fmla="*/ 900950 h 917396"/>
                  <a:gd name="connsiteX75" fmla="*/ 26588 w 1533046"/>
                  <a:gd name="connsiteY75" fmla="*/ 917396 h 917396"/>
                  <a:gd name="connsiteX76" fmla="*/ 102240 w 1533046"/>
                  <a:gd name="connsiteY76" fmla="*/ 914107 h 917396"/>
                  <a:gd name="connsiteX77" fmla="*/ 115397 w 1533046"/>
                  <a:gd name="connsiteY77" fmla="*/ 910818 h 917396"/>
                  <a:gd name="connsiteX78" fmla="*/ 148289 w 1533046"/>
                  <a:gd name="connsiteY78" fmla="*/ 904239 h 917396"/>
                  <a:gd name="connsiteX79" fmla="*/ 161446 w 1533046"/>
                  <a:gd name="connsiteY79" fmla="*/ 900950 h 917396"/>
                  <a:gd name="connsiteX80" fmla="*/ 181181 w 1533046"/>
                  <a:gd name="connsiteY80" fmla="*/ 897661 h 917396"/>
                  <a:gd name="connsiteX81" fmla="*/ 197627 w 1533046"/>
                  <a:gd name="connsiteY81" fmla="*/ 894372 h 917396"/>
                  <a:gd name="connsiteX82" fmla="*/ 207495 w 1533046"/>
                  <a:gd name="connsiteY82" fmla="*/ 887793 h 917396"/>
                  <a:gd name="connsiteX83" fmla="*/ 250255 w 1533046"/>
                  <a:gd name="connsiteY83" fmla="*/ 881215 h 917396"/>
                  <a:gd name="connsiteX84" fmla="*/ 260122 w 1533046"/>
                  <a:gd name="connsiteY84" fmla="*/ 877926 h 917396"/>
                  <a:gd name="connsiteX85" fmla="*/ 302882 w 1533046"/>
                  <a:gd name="connsiteY85" fmla="*/ 871347 h 917396"/>
                  <a:gd name="connsiteX86" fmla="*/ 345642 w 1533046"/>
                  <a:gd name="connsiteY86" fmla="*/ 858191 h 917396"/>
                  <a:gd name="connsiteX87" fmla="*/ 368666 w 1533046"/>
                  <a:gd name="connsiteY87" fmla="*/ 854901 h 917396"/>
                  <a:gd name="connsiteX88" fmla="*/ 394980 w 1533046"/>
                  <a:gd name="connsiteY88" fmla="*/ 848323 h 917396"/>
                  <a:gd name="connsiteX89" fmla="*/ 418004 w 1533046"/>
                  <a:gd name="connsiteY89" fmla="*/ 845034 h 917396"/>
                  <a:gd name="connsiteX90" fmla="*/ 444318 w 1533046"/>
                  <a:gd name="connsiteY90" fmla="*/ 838455 h 917396"/>
                  <a:gd name="connsiteX91" fmla="*/ 473921 w 1533046"/>
                  <a:gd name="connsiteY91" fmla="*/ 835166 h 917396"/>
                  <a:gd name="connsiteX92" fmla="*/ 490367 w 1533046"/>
                  <a:gd name="connsiteY92" fmla="*/ 831877 h 917396"/>
                  <a:gd name="connsiteX93" fmla="*/ 533127 w 1533046"/>
                  <a:gd name="connsiteY93" fmla="*/ 812142 h 917396"/>
                  <a:gd name="connsiteX94" fmla="*/ 552862 w 1533046"/>
                  <a:gd name="connsiteY94" fmla="*/ 798985 h 917396"/>
                  <a:gd name="connsiteX95" fmla="*/ 569308 w 1533046"/>
                  <a:gd name="connsiteY95" fmla="*/ 785828 h 917396"/>
                  <a:gd name="connsiteX96" fmla="*/ 589043 w 1533046"/>
                  <a:gd name="connsiteY96" fmla="*/ 766093 h 917396"/>
                  <a:gd name="connsiteX97" fmla="*/ 608778 w 1533046"/>
                  <a:gd name="connsiteY97" fmla="*/ 746357 h 917396"/>
                  <a:gd name="connsiteX98" fmla="*/ 621935 w 1533046"/>
                  <a:gd name="connsiteY98" fmla="*/ 729911 h 917396"/>
                  <a:gd name="connsiteX99" fmla="*/ 638381 w 1533046"/>
                  <a:gd name="connsiteY99" fmla="*/ 716755 h 917396"/>
                  <a:gd name="connsiteX100" fmla="*/ 651538 w 1533046"/>
                  <a:gd name="connsiteY100" fmla="*/ 700309 h 917396"/>
                  <a:gd name="connsiteX101" fmla="*/ 661406 w 1533046"/>
                  <a:gd name="connsiteY101" fmla="*/ 693730 h 917396"/>
                  <a:gd name="connsiteX102" fmla="*/ 671273 w 1533046"/>
                  <a:gd name="connsiteY102" fmla="*/ 683862 h 917396"/>
                  <a:gd name="connsiteX103" fmla="*/ 684430 w 1533046"/>
                  <a:gd name="connsiteY103" fmla="*/ 673995 h 917396"/>
                  <a:gd name="connsiteX104" fmla="*/ 694298 w 1533046"/>
                  <a:gd name="connsiteY104" fmla="*/ 664127 h 917396"/>
                  <a:gd name="connsiteX105" fmla="*/ 714033 w 1533046"/>
                  <a:gd name="connsiteY105" fmla="*/ 657549 h 917396"/>
                  <a:gd name="connsiteX106" fmla="*/ 753503 w 1533046"/>
                  <a:gd name="connsiteY106" fmla="*/ 624657 h 917396"/>
                  <a:gd name="connsiteX107" fmla="*/ 776528 w 1533046"/>
                  <a:gd name="connsiteY107" fmla="*/ 611500 h 917396"/>
                  <a:gd name="connsiteX108" fmla="*/ 792974 w 1533046"/>
                  <a:gd name="connsiteY108" fmla="*/ 595054 h 917396"/>
                  <a:gd name="connsiteX109" fmla="*/ 822577 w 1533046"/>
                  <a:gd name="connsiteY109" fmla="*/ 575319 h 917396"/>
                  <a:gd name="connsiteX110" fmla="*/ 848891 w 1533046"/>
                  <a:gd name="connsiteY110" fmla="*/ 555583 h 917396"/>
                  <a:gd name="connsiteX111" fmla="*/ 858758 w 1533046"/>
                  <a:gd name="connsiteY111" fmla="*/ 545716 h 917396"/>
                  <a:gd name="connsiteX112" fmla="*/ 875204 w 1533046"/>
                  <a:gd name="connsiteY112" fmla="*/ 532559 h 917396"/>
                  <a:gd name="connsiteX113" fmla="*/ 885072 w 1533046"/>
                  <a:gd name="connsiteY113" fmla="*/ 525980 h 917396"/>
                  <a:gd name="connsiteX114" fmla="*/ 901518 w 1533046"/>
                  <a:gd name="connsiteY114" fmla="*/ 509534 h 917396"/>
                  <a:gd name="connsiteX115" fmla="*/ 908096 w 1533046"/>
                  <a:gd name="connsiteY115" fmla="*/ 499667 h 917396"/>
                  <a:gd name="connsiteX116" fmla="*/ 921253 w 1533046"/>
                  <a:gd name="connsiteY116" fmla="*/ 486510 h 917396"/>
                  <a:gd name="connsiteX117" fmla="*/ 927832 w 1533046"/>
                  <a:gd name="connsiteY117" fmla="*/ 476642 h 917396"/>
                  <a:gd name="connsiteX118" fmla="*/ 937699 w 1533046"/>
                  <a:gd name="connsiteY118" fmla="*/ 463485 h 917396"/>
                  <a:gd name="connsiteX119" fmla="*/ 954145 w 1533046"/>
                  <a:gd name="connsiteY119" fmla="*/ 443750 h 917396"/>
                  <a:gd name="connsiteX120" fmla="*/ 964013 w 1533046"/>
                  <a:gd name="connsiteY120" fmla="*/ 427304 h 917396"/>
                  <a:gd name="connsiteX121" fmla="*/ 970591 w 1533046"/>
                  <a:gd name="connsiteY121" fmla="*/ 404280 h 917396"/>
                  <a:gd name="connsiteX122" fmla="*/ 993616 w 1533046"/>
                  <a:gd name="connsiteY122" fmla="*/ 377966 h 917396"/>
                  <a:gd name="connsiteX123" fmla="*/ 1006773 w 1533046"/>
                  <a:gd name="connsiteY123" fmla="*/ 371388 h 917396"/>
                  <a:gd name="connsiteX124" fmla="*/ 1026508 w 1533046"/>
                  <a:gd name="connsiteY124" fmla="*/ 361520 h 917396"/>
                  <a:gd name="connsiteX125" fmla="*/ 1082424 w 1533046"/>
                  <a:gd name="connsiteY125" fmla="*/ 368098 h 917396"/>
                  <a:gd name="connsiteX126" fmla="*/ 1102160 w 1533046"/>
                  <a:gd name="connsiteY126" fmla="*/ 374677 h 917396"/>
                  <a:gd name="connsiteX127" fmla="*/ 1112027 w 1533046"/>
                  <a:gd name="connsiteY127" fmla="*/ 384544 h 917396"/>
                  <a:gd name="connsiteX128" fmla="*/ 1121895 w 1533046"/>
                  <a:gd name="connsiteY128" fmla="*/ 387834 h 917396"/>
                  <a:gd name="connsiteX129" fmla="*/ 1135052 w 1533046"/>
                  <a:gd name="connsiteY129" fmla="*/ 394412 h 917396"/>
                  <a:gd name="connsiteX130" fmla="*/ 1154787 w 1533046"/>
                  <a:gd name="connsiteY130" fmla="*/ 400991 h 917396"/>
                  <a:gd name="connsiteX131" fmla="*/ 1164655 w 1533046"/>
                  <a:gd name="connsiteY131" fmla="*/ 407569 h 917396"/>
                  <a:gd name="connsiteX132" fmla="*/ 1207414 w 1533046"/>
                  <a:gd name="connsiteY132" fmla="*/ 417437 h 917396"/>
                  <a:gd name="connsiteX133" fmla="*/ 1230439 w 1533046"/>
                  <a:gd name="connsiteY133" fmla="*/ 424015 h 917396"/>
                  <a:gd name="connsiteX134" fmla="*/ 1279777 w 1533046"/>
                  <a:gd name="connsiteY134" fmla="*/ 427304 h 917396"/>
                  <a:gd name="connsiteX135" fmla="*/ 1296223 w 1533046"/>
                  <a:gd name="connsiteY135" fmla="*/ 430593 h 917396"/>
                  <a:gd name="connsiteX136" fmla="*/ 1302801 w 1533046"/>
                  <a:gd name="connsiteY136" fmla="*/ 437172 h 917396"/>
                  <a:gd name="connsiteX137" fmla="*/ 1322537 w 1533046"/>
                  <a:gd name="connsiteY137" fmla="*/ 447039 h 917396"/>
                  <a:gd name="connsiteX138" fmla="*/ 1332404 w 1533046"/>
                  <a:gd name="connsiteY138" fmla="*/ 463485 h 917396"/>
                  <a:gd name="connsiteX139" fmla="*/ 1338983 w 1533046"/>
                  <a:gd name="connsiteY139" fmla="*/ 470064 h 917396"/>
                  <a:gd name="connsiteX140" fmla="*/ 1352139 w 1533046"/>
                  <a:gd name="connsiteY140" fmla="*/ 479932 h 917396"/>
                  <a:gd name="connsiteX141" fmla="*/ 1362007 w 1533046"/>
                  <a:gd name="connsiteY141" fmla="*/ 483221 h 917396"/>
                  <a:gd name="connsiteX142" fmla="*/ 1427791 w 1533046"/>
                  <a:gd name="connsiteY142" fmla="*/ 486510 h 917396"/>
                  <a:gd name="connsiteX143" fmla="*/ 1437659 w 1533046"/>
                  <a:gd name="connsiteY143" fmla="*/ 489799 h 917396"/>
                  <a:gd name="connsiteX144" fmla="*/ 1477129 w 1533046"/>
                  <a:gd name="connsiteY144" fmla="*/ 496378 h 917396"/>
                  <a:gd name="connsiteX145" fmla="*/ 1506732 w 1533046"/>
                  <a:gd name="connsiteY145" fmla="*/ 499667 h 917396"/>
                  <a:gd name="connsiteX146" fmla="*/ 1513311 w 1533046"/>
                  <a:gd name="connsiteY146" fmla="*/ 493088 h 917396"/>
                  <a:gd name="connsiteX147" fmla="*/ 1533046 w 1533046"/>
                  <a:gd name="connsiteY147" fmla="*/ 486510 h 917396"/>
                  <a:gd name="connsiteX148" fmla="*/ 1529757 w 1533046"/>
                  <a:gd name="connsiteY148" fmla="*/ 453618 h 917396"/>
                  <a:gd name="connsiteX149" fmla="*/ 1510021 w 1533046"/>
                  <a:gd name="connsiteY149" fmla="*/ 427304 h 917396"/>
                  <a:gd name="connsiteX150" fmla="*/ 1486997 w 1533046"/>
                  <a:gd name="connsiteY150" fmla="*/ 400991 h 917396"/>
                  <a:gd name="connsiteX151" fmla="*/ 1477129 w 1533046"/>
                  <a:gd name="connsiteY151" fmla="*/ 397701 h 917396"/>
                  <a:gd name="connsiteX152" fmla="*/ 1473840 w 1533046"/>
                  <a:gd name="connsiteY152" fmla="*/ 387834 h 917396"/>
                  <a:gd name="connsiteX153" fmla="*/ 1463973 w 1533046"/>
                  <a:gd name="connsiteY153" fmla="*/ 384544 h 917396"/>
                  <a:gd name="connsiteX154" fmla="*/ 1450816 w 1533046"/>
                  <a:gd name="connsiteY154" fmla="*/ 374677 h 917396"/>
                  <a:gd name="connsiteX155" fmla="*/ 1440948 w 1533046"/>
                  <a:gd name="connsiteY155" fmla="*/ 368098 h 917396"/>
                  <a:gd name="connsiteX156" fmla="*/ 1431080 w 1533046"/>
                  <a:gd name="connsiteY156" fmla="*/ 358231 h 917396"/>
                  <a:gd name="connsiteX157" fmla="*/ 1411345 w 1533046"/>
                  <a:gd name="connsiteY157" fmla="*/ 345074 h 917396"/>
                  <a:gd name="connsiteX158" fmla="*/ 1401478 w 1533046"/>
                  <a:gd name="connsiteY158" fmla="*/ 338496 h 917396"/>
                  <a:gd name="connsiteX159" fmla="*/ 1385032 w 1533046"/>
                  <a:gd name="connsiteY159" fmla="*/ 322050 h 917396"/>
                  <a:gd name="connsiteX160" fmla="*/ 1365296 w 1533046"/>
                  <a:gd name="connsiteY160" fmla="*/ 308893 h 917396"/>
                  <a:gd name="connsiteX161" fmla="*/ 1342272 w 1533046"/>
                  <a:gd name="connsiteY161" fmla="*/ 292447 h 917396"/>
                  <a:gd name="connsiteX162" fmla="*/ 1325826 w 1533046"/>
                  <a:gd name="connsiteY162" fmla="*/ 272711 h 917396"/>
                  <a:gd name="connsiteX163" fmla="*/ 1319247 w 1533046"/>
                  <a:gd name="connsiteY163" fmla="*/ 259555 h 917396"/>
                  <a:gd name="connsiteX164" fmla="*/ 1312669 w 1533046"/>
                  <a:gd name="connsiteY164" fmla="*/ 252976 h 917396"/>
                  <a:gd name="connsiteX165" fmla="*/ 1299512 w 1533046"/>
                  <a:gd name="connsiteY165" fmla="*/ 233241 h 917396"/>
                  <a:gd name="connsiteX166" fmla="*/ 1260042 w 1533046"/>
                  <a:gd name="connsiteY166" fmla="*/ 193770 h 917396"/>
                  <a:gd name="connsiteX167" fmla="*/ 1253463 w 1533046"/>
                  <a:gd name="connsiteY167" fmla="*/ 187192 h 917396"/>
                  <a:gd name="connsiteX168" fmla="*/ 1246885 w 1533046"/>
                  <a:gd name="connsiteY168" fmla="*/ 177324 h 917396"/>
                  <a:gd name="connsiteX169" fmla="*/ 1227150 w 1533046"/>
                  <a:gd name="connsiteY169" fmla="*/ 164167 h 917396"/>
                  <a:gd name="connsiteX170" fmla="*/ 1220571 w 1533046"/>
                  <a:gd name="connsiteY170" fmla="*/ 157589 h 917396"/>
                  <a:gd name="connsiteX171" fmla="*/ 1204125 w 1533046"/>
                  <a:gd name="connsiteY171" fmla="*/ 147721 h 917396"/>
                  <a:gd name="connsiteX172" fmla="*/ 1194257 w 1533046"/>
                  <a:gd name="connsiteY172" fmla="*/ 137854 h 917396"/>
                  <a:gd name="connsiteX173" fmla="*/ 1184390 w 1533046"/>
                  <a:gd name="connsiteY173" fmla="*/ 131275 h 917396"/>
                  <a:gd name="connsiteX174" fmla="*/ 1171233 w 1533046"/>
                  <a:gd name="connsiteY174" fmla="*/ 118119 h 917396"/>
                  <a:gd name="connsiteX175" fmla="*/ 1161365 w 1533046"/>
                  <a:gd name="connsiteY175" fmla="*/ 114829 h 917396"/>
                  <a:gd name="connsiteX176" fmla="*/ 1135052 w 1533046"/>
                  <a:gd name="connsiteY176" fmla="*/ 95094 h 917396"/>
                  <a:gd name="connsiteX177" fmla="*/ 1118606 w 1533046"/>
                  <a:gd name="connsiteY177" fmla="*/ 81937 h 917396"/>
                  <a:gd name="connsiteX178" fmla="*/ 1115316 w 1533046"/>
                  <a:gd name="connsiteY178" fmla="*/ 72070 h 917396"/>
                  <a:gd name="connsiteX179" fmla="*/ 1098870 w 1533046"/>
                  <a:gd name="connsiteY179" fmla="*/ 55624 h 917396"/>
                  <a:gd name="connsiteX180" fmla="*/ 1089003 w 1533046"/>
                  <a:gd name="connsiteY180" fmla="*/ 29310 h 917396"/>
                  <a:gd name="connsiteX181" fmla="*/ 1075846 w 1533046"/>
                  <a:gd name="connsiteY181" fmla="*/ 16153 h 917396"/>
                  <a:gd name="connsiteX182" fmla="*/ 1056111 w 1533046"/>
                  <a:gd name="connsiteY182" fmla="*/ 6285 h 917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</a:cxnLst>
                <a:rect l="l" t="t" r="r" b="b"/>
                <a:pathLst>
                  <a:path w="1533046" h="917396">
                    <a:moveTo>
                      <a:pt x="1056111" y="6285"/>
                    </a:moveTo>
                    <a:cubicBezTo>
                      <a:pt x="1048984" y="4640"/>
                      <a:pt x="1043142" y="0"/>
                      <a:pt x="1033086" y="6285"/>
                    </a:cubicBezTo>
                    <a:cubicBezTo>
                      <a:pt x="1027826" y="9572"/>
                      <a:pt x="1019929" y="19442"/>
                      <a:pt x="1019929" y="19442"/>
                    </a:cubicBezTo>
                    <a:cubicBezTo>
                      <a:pt x="1018833" y="22731"/>
                      <a:pt x="1018720" y="26536"/>
                      <a:pt x="1016640" y="29310"/>
                    </a:cubicBezTo>
                    <a:cubicBezTo>
                      <a:pt x="1011988" y="35512"/>
                      <a:pt x="1000194" y="45756"/>
                      <a:pt x="1000194" y="45756"/>
                    </a:cubicBezTo>
                    <a:cubicBezTo>
                      <a:pt x="999098" y="49045"/>
                      <a:pt x="998589" y="52593"/>
                      <a:pt x="996905" y="55624"/>
                    </a:cubicBezTo>
                    <a:cubicBezTo>
                      <a:pt x="993065" y="62535"/>
                      <a:pt x="983748" y="75359"/>
                      <a:pt x="983748" y="75359"/>
                    </a:cubicBezTo>
                    <a:cubicBezTo>
                      <a:pt x="982652" y="78648"/>
                      <a:pt x="982539" y="82452"/>
                      <a:pt x="980459" y="85226"/>
                    </a:cubicBezTo>
                    <a:cubicBezTo>
                      <a:pt x="980442" y="85249"/>
                      <a:pt x="962047" y="103638"/>
                      <a:pt x="957434" y="108251"/>
                    </a:cubicBezTo>
                    <a:cubicBezTo>
                      <a:pt x="954145" y="111540"/>
                      <a:pt x="951728" y="116039"/>
                      <a:pt x="947567" y="118119"/>
                    </a:cubicBezTo>
                    <a:cubicBezTo>
                      <a:pt x="937135" y="123335"/>
                      <a:pt x="927606" y="127678"/>
                      <a:pt x="917964" y="134565"/>
                    </a:cubicBezTo>
                    <a:cubicBezTo>
                      <a:pt x="915440" y="136367"/>
                      <a:pt x="913807" y="139206"/>
                      <a:pt x="911385" y="141143"/>
                    </a:cubicBezTo>
                    <a:cubicBezTo>
                      <a:pt x="908298" y="143612"/>
                      <a:pt x="904605" y="145252"/>
                      <a:pt x="901518" y="147721"/>
                    </a:cubicBezTo>
                    <a:cubicBezTo>
                      <a:pt x="888826" y="157875"/>
                      <a:pt x="901374" y="152972"/>
                      <a:pt x="881783" y="164167"/>
                    </a:cubicBezTo>
                    <a:cubicBezTo>
                      <a:pt x="878773" y="165887"/>
                      <a:pt x="874946" y="165773"/>
                      <a:pt x="871915" y="167457"/>
                    </a:cubicBezTo>
                    <a:cubicBezTo>
                      <a:pt x="865004" y="171297"/>
                      <a:pt x="857771" y="175024"/>
                      <a:pt x="852180" y="180614"/>
                    </a:cubicBezTo>
                    <a:cubicBezTo>
                      <a:pt x="844674" y="188119"/>
                      <a:pt x="842867" y="190546"/>
                      <a:pt x="832444" y="197060"/>
                    </a:cubicBezTo>
                    <a:cubicBezTo>
                      <a:pt x="828286" y="199659"/>
                      <a:pt x="823368" y="200918"/>
                      <a:pt x="819288" y="203638"/>
                    </a:cubicBezTo>
                    <a:cubicBezTo>
                      <a:pt x="816708" y="205358"/>
                      <a:pt x="815368" y="208620"/>
                      <a:pt x="812709" y="210216"/>
                    </a:cubicBezTo>
                    <a:cubicBezTo>
                      <a:pt x="804300" y="215261"/>
                      <a:pt x="794555" y="217933"/>
                      <a:pt x="786396" y="223373"/>
                    </a:cubicBezTo>
                    <a:cubicBezTo>
                      <a:pt x="772448" y="232672"/>
                      <a:pt x="780064" y="228184"/>
                      <a:pt x="763371" y="236530"/>
                    </a:cubicBezTo>
                    <a:cubicBezTo>
                      <a:pt x="749968" y="249935"/>
                      <a:pt x="764876" y="236412"/>
                      <a:pt x="743636" y="249687"/>
                    </a:cubicBezTo>
                    <a:cubicBezTo>
                      <a:pt x="738987" y="252592"/>
                      <a:pt x="735239" y="256835"/>
                      <a:pt x="730479" y="259555"/>
                    </a:cubicBezTo>
                    <a:cubicBezTo>
                      <a:pt x="726046" y="262088"/>
                      <a:pt x="711298" y="264852"/>
                      <a:pt x="707455" y="266133"/>
                    </a:cubicBezTo>
                    <a:cubicBezTo>
                      <a:pt x="701854" y="268000"/>
                      <a:pt x="696664" y="271014"/>
                      <a:pt x="691009" y="272711"/>
                    </a:cubicBezTo>
                    <a:cubicBezTo>
                      <a:pt x="685654" y="274318"/>
                      <a:pt x="680020" y="274788"/>
                      <a:pt x="674562" y="276001"/>
                    </a:cubicBezTo>
                    <a:cubicBezTo>
                      <a:pt x="670149" y="276982"/>
                      <a:pt x="665736" y="277991"/>
                      <a:pt x="661406" y="279290"/>
                    </a:cubicBezTo>
                    <a:cubicBezTo>
                      <a:pt x="628830" y="289062"/>
                      <a:pt x="654774" y="283684"/>
                      <a:pt x="621935" y="289157"/>
                    </a:cubicBezTo>
                    <a:cubicBezTo>
                      <a:pt x="619742" y="291350"/>
                      <a:pt x="618050" y="294197"/>
                      <a:pt x="615357" y="295736"/>
                    </a:cubicBezTo>
                    <a:cubicBezTo>
                      <a:pt x="608953" y="299395"/>
                      <a:pt x="585155" y="306900"/>
                      <a:pt x="579175" y="308893"/>
                    </a:cubicBezTo>
                    <a:lnTo>
                      <a:pt x="569308" y="312182"/>
                    </a:lnTo>
                    <a:cubicBezTo>
                      <a:pt x="566019" y="315471"/>
                      <a:pt x="563225" y="319346"/>
                      <a:pt x="559440" y="322050"/>
                    </a:cubicBezTo>
                    <a:cubicBezTo>
                      <a:pt x="555450" y="324900"/>
                      <a:pt x="550540" y="326195"/>
                      <a:pt x="546283" y="328628"/>
                    </a:cubicBezTo>
                    <a:cubicBezTo>
                      <a:pt x="542851" y="330589"/>
                      <a:pt x="539633" y="332908"/>
                      <a:pt x="536416" y="335206"/>
                    </a:cubicBezTo>
                    <a:cubicBezTo>
                      <a:pt x="531955" y="338392"/>
                      <a:pt x="527135" y="341198"/>
                      <a:pt x="523259" y="345074"/>
                    </a:cubicBezTo>
                    <a:cubicBezTo>
                      <a:pt x="520464" y="347869"/>
                      <a:pt x="519767" y="352472"/>
                      <a:pt x="516680" y="354942"/>
                    </a:cubicBezTo>
                    <a:cubicBezTo>
                      <a:pt x="513973" y="357108"/>
                      <a:pt x="510102" y="357135"/>
                      <a:pt x="506813" y="358231"/>
                    </a:cubicBezTo>
                    <a:cubicBezTo>
                      <a:pt x="503524" y="361520"/>
                      <a:pt x="499923" y="364525"/>
                      <a:pt x="496945" y="368098"/>
                    </a:cubicBezTo>
                    <a:cubicBezTo>
                      <a:pt x="494414" y="371135"/>
                      <a:pt x="492970" y="374991"/>
                      <a:pt x="490367" y="377966"/>
                    </a:cubicBezTo>
                    <a:cubicBezTo>
                      <a:pt x="485262" y="383801"/>
                      <a:pt x="478222" y="387961"/>
                      <a:pt x="473921" y="394412"/>
                    </a:cubicBezTo>
                    <a:lnTo>
                      <a:pt x="460764" y="414147"/>
                    </a:lnTo>
                    <a:cubicBezTo>
                      <a:pt x="452935" y="437633"/>
                      <a:pt x="458032" y="428113"/>
                      <a:pt x="447607" y="443750"/>
                    </a:cubicBezTo>
                    <a:cubicBezTo>
                      <a:pt x="441342" y="462547"/>
                      <a:pt x="449487" y="446882"/>
                      <a:pt x="434450" y="456907"/>
                    </a:cubicBezTo>
                    <a:cubicBezTo>
                      <a:pt x="430580" y="459487"/>
                      <a:pt x="428255" y="463919"/>
                      <a:pt x="424583" y="466775"/>
                    </a:cubicBezTo>
                    <a:cubicBezTo>
                      <a:pt x="418342" y="471629"/>
                      <a:pt x="411788" y="476146"/>
                      <a:pt x="404847" y="479932"/>
                    </a:cubicBezTo>
                    <a:cubicBezTo>
                      <a:pt x="376061" y="495633"/>
                      <a:pt x="400934" y="476953"/>
                      <a:pt x="368666" y="493088"/>
                    </a:cubicBezTo>
                    <a:cubicBezTo>
                      <a:pt x="364280" y="495281"/>
                      <a:pt x="359766" y="497234"/>
                      <a:pt x="355509" y="499667"/>
                    </a:cubicBezTo>
                    <a:cubicBezTo>
                      <a:pt x="337793" y="509791"/>
                      <a:pt x="352571" y="502018"/>
                      <a:pt x="339063" y="512824"/>
                    </a:cubicBezTo>
                    <a:cubicBezTo>
                      <a:pt x="335976" y="515293"/>
                      <a:pt x="332233" y="516871"/>
                      <a:pt x="329196" y="519402"/>
                    </a:cubicBezTo>
                    <a:cubicBezTo>
                      <a:pt x="318283" y="528497"/>
                      <a:pt x="321712" y="529722"/>
                      <a:pt x="309460" y="535848"/>
                    </a:cubicBezTo>
                    <a:cubicBezTo>
                      <a:pt x="306359" y="537398"/>
                      <a:pt x="302882" y="538041"/>
                      <a:pt x="299593" y="539137"/>
                    </a:cubicBezTo>
                    <a:cubicBezTo>
                      <a:pt x="283707" y="555023"/>
                      <a:pt x="303894" y="535696"/>
                      <a:pt x="283147" y="552294"/>
                    </a:cubicBezTo>
                    <a:cubicBezTo>
                      <a:pt x="259714" y="571041"/>
                      <a:pt x="297068" y="545207"/>
                      <a:pt x="266701" y="565451"/>
                    </a:cubicBezTo>
                    <a:cubicBezTo>
                      <a:pt x="260296" y="584662"/>
                      <a:pt x="268422" y="567019"/>
                      <a:pt x="253544" y="581897"/>
                    </a:cubicBezTo>
                    <a:cubicBezTo>
                      <a:pt x="250749" y="584692"/>
                      <a:pt x="249263" y="588548"/>
                      <a:pt x="246965" y="591765"/>
                    </a:cubicBezTo>
                    <a:cubicBezTo>
                      <a:pt x="243779" y="596226"/>
                      <a:pt x="240284" y="600460"/>
                      <a:pt x="237098" y="604921"/>
                    </a:cubicBezTo>
                    <a:cubicBezTo>
                      <a:pt x="234800" y="608138"/>
                      <a:pt x="233122" y="611814"/>
                      <a:pt x="230519" y="614789"/>
                    </a:cubicBezTo>
                    <a:cubicBezTo>
                      <a:pt x="225414" y="620623"/>
                      <a:pt x="221594" y="629355"/>
                      <a:pt x="214073" y="631235"/>
                    </a:cubicBezTo>
                    <a:lnTo>
                      <a:pt x="200916" y="634524"/>
                    </a:lnTo>
                    <a:cubicBezTo>
                      <a:pt x="177305" y="658136"/>
                      <a:pt x="188624" y="648678"/>
                      <a:pt x="168024" y="664127"/>
                    </a:cubicBezTo>
                    <a:cubicBezTo>
                      <a:pt x="166928" y="667416"/>
                      <a:pt x="166455" y="670985"/>
                      <a:pt x="164735" y="673995"/>
                    </a:cubicBezTo>
                    <a:cubicBezTo>
                      <a:pt x="153535" y="693596"/>
                      <a:pt x="158446" y="681034"/>
                      <a:pt x="148289" y="693730"/>
                    </a:cubicBezTo>
                    <a:cubicBezTo>
                      <a:pt x="131692" y="714476"/>
                      <a:pt x="151017" y="694293"/>
                      <a:pt x="135132" y="710176"/>
                    </a:cubicBezTo>
                    <a:cubicBezTo>
                      <a:pt x="132939" y="714562"/>
                      <a:pt x="131693" y="719566"/>
                      <a:pt x="128554" y="723333"/>
                    </a:cubicBezTo>
                    <a:cubicBezTo>
                      <a:pt x="126023" y="726370"/>
                      <a:pt x="121773" y="727441"/>
                      <a:pt x="118686" y="729911"/>
                    </a:cubicBezTo>
                    <a:cubicBezTo>
                      <a:pt x="105784" y="740232"/>
                      <a:pt x="119379" y="734066"/>
                      <a:pt x="102240" y="739779"/>
                    </a:cubicBezTo>
                    <a:cubicBezTo>
                      <a:pt x="98951" y="741972"/>
                      <a:pt x="95460" y="743888"/>
                      <a:pt x="92373" y="746357"/>
                    </a:cubicBezTo>
                    <a:cubicBezTo>
                      <a:pt x="81242" y="755262"/>
                      <a:pt x="85728" y="759537"/>
                      <a:pt x="66059" y="766093"/>
                    </a:cubicBezTo>
                    <a:cubicBezTo>
                      <a:pt x="49864" y="771491"/>
                      <a:pt x="59611" y="768812"/>
                      <a:pt x="36456" y="772671"/>
                    </a:cubicBezTo>
                    <a:cubicBezTo>
                      <a:pt x="24975" y="784153"/>
                      <a:pt x="30858" y="776308"/>
                      <a:pt x="23299" y="798985"/>
                    </a:cubicBezTo>
                    <a:cubicBezTo>
                      <a:pt x="22203" y="802274"/>
                      <a:pt x="23373" y="808011"/>
                      <a:pt x="20010" y="808852"/>
                    </a:cubicBezTo>
                    <a:lnTo>
                      <a:pt x="6853" y="812142"/>
                    </a:lnTo>
                    <a:cubicBezTo>
                      <a:pt x="5757" y="828588"/>
                      <a:pt x="5384" y="845098"/>
                      <a:pt x="3564" y="861480"/>
                    </a:cubicBezTo>
                    <a:cubicBezTo>
                      <a:pt x="3181" y="864926"/>
                      <a:pt x="275" y="867880"/>
                      <a:pt x="275" y="871347"/>
                    </a:cubicBezTo>
                    <a:cubicBezTo>
                      <a:pt x="275" y="881275"/>
                      <a:pt x="0" y="891683"/>
                      <a:pt x="3564" y="900950"/>
                    </a:cubicBezTo>
                    <a:cubicBezTo>
                      <a:pt x="8155" y="912886"/>
                      <a:pt x="16996" y="914199"/>
                      <a:pt x="26588" y="917396"/>
                    </a:cubicBezTo>
                    <a:cubicBezTo>
                      <a:pt x="51805" y="916300"/>
                      <a:pt x="77068" y="915971"/>
                      <a:pt x="102240" y="914107"/>
                    </a:cubicBezTo>
                    <a:cubicBezTo>
                      <a:pt x="106748" y="913773"/>
                      <a:pt x="110977" y="911765"/>
                      <a:pt x="115397" y="910818"/>
                    </a:cubicBezTo>
                    <a:cubicBezTo>
                      <a:pt x="126330" y="908475"/>
                      <a:pt x="137442" y="906951"/>
                      <a:pt x="148289" y="904239"/>
                    </a:cubicBezTo>
                    <a:cubicBezTo>
                      <a:pt x="152675" y="903143"/>
                      <a:pt x="157013" y="901837"/>
                      <a:pt x="161446" y="900950"/>
                    </a:cubicBezTo>
                    <a:cubicBezTo>
                      <a:pt x="167986" y="899642"/>
                      <a:pt x="174619" y="898854"/>
                      <a:pt x="181181" y="897661"/>
                    </a:cubicBezTo>
                    <a:cubicBezTo>
                      <a:pt x="186681" y="896661"/>
                      <a:pt x="192145" y="895468"/>
                      <a:pt x="197627" y="894372"/>
                    </a:cubicBezTo>
                    <a:cubicBezTo>
                      <a:pt x="200916" y="892179"/>
                      <a:pt x="203793" y="889181"/>
                      <a:pt x="207495" y="887793"/>
                    </a:cubicBezTo>
                    <a:cubicBezTo>
                      <a:pt x="215028" y="884968"/>
                      <a:pt x="246191" y="881723"/>
                      <a:pt x="250255" y="881215"/>
                    </a:cubicBezTo>
                    <a:cubicBezTo>
                      <a:pt x="253544" y="880119"/>
                      <a:pt x="256738" y="878678"/>
                      <a:pt x="260122" y="877926"/>
                    </a:cubicBezTo>
                    <a:cubicBezTo>
                      <a:pt x="268327" y="876103"/>
                      <a:pt x="295549" y="872395"/>
                      <a:pt x="302882" y="871347"/>
                    </a:cubicBezTo>
                    <a:cubicBezTo>
                      <a:pt x="322494" y="863503"/>
                      <a:pt x="321607" y="862998"/>
                      <a:pt x="345642" y="858191"/>
                    </a:cubicBezTo>
                    <a:cubicBezTo>
                      <a:pt x="353244" y="856671"/>
                      <a:pt x="361064" y="856421"/>
                      <a:pt x="368666" y="854901"/>
                    </a:cubicBezTo>
                    <a:cubicBezTo>
                      <a:pt x="377532" y="853128"/>
                      <a:pt x="386114" y="850096"/>
                      <a:pt x="394980" y="848323"/>
                    </a:cubicBezTo>
                    <a:cubicBezTo>
                      <a:pt x="402582" y="846803"/>
                      <a:pt x="410402" y="846554"/>
                      <a:pt x="418004" y="845034"/>
                    </a:cubicBezTo>
                    <a:cubicBezTo>
                      <a:pt x="426870" y="843261"/>
                      <a:pt x="435414" y="840026"/>
                      <a:pt x="444318" y="838455"/>
                    </a:cubicBezTo>
                    <a:cubicBezTo>
                      <a:pt x="454095" y="836730"/>
                      <a:pt x="464092" y="836570"/>
                      <a:pt x="473921" y="835166"/>
                    </a:cubicBezTo>
                    <a:cubicBezTo>
                      <a:pt x="479455" y="834375"/>
                      <a:pt x="484885" y="832973"/>
                      <a:pt x="490367" y="831877"/>
                    </a:cubicBezTo>
                    <a:cubicBezTo>
                      <a:pt x="492137" y="831090"/>
                      <a:pt x="524984" y="817028"/>
                      <a:pt x="533127" y="812142"/>
                    </a:cubicBezTo>
                    <a:cubicBezTo>
                      <a:pt x="539907" y="808074"/>
                      <a:pt x="547272" y="804576"/>
                      <a:pt x="552862" y="798985"/>
                    </a:cubicBezTo>
                    <a:cubicBezTo>
                      <a:pt x="562235" y="789610"/>
                      <a:pt x="556860" y="794126"/>
                      <a:pt x="569308" y="785828"/>
                    </a:cubicBezTo>
                    <a:cubicBezTo>
                      <a:pt x="581869" y="766984"/>
                      <a:pt x="568643" y="784453"/>
                      <a:pt x="589043" y="766093"/>
                    </a:cubicBezTo>
                    <a:cubicBezTo>
                      <a:pt x="595958" y="759869"/>
                      <a:pt x="602199" y="752936"/>
                      <a:pt x="608778" y="746357"/>
                    </a:cubicBezTo>
                    <a:cubicBezTo>
                      <a:pt x="624673" y="730462"/>
                      <a:pt x="605325" y="750673"/>
                      <a:pt x="621935" y="729911"/>
                    </a:cubicBezTo>
                    <a:cubicBezTo>
                      <a:pt x="628992" y="721090"/>
                      <a:pt x="628887" y="724350"/>
                      <a:pt x="638381" y="716755"/>
                    </a:cubicBezTo>
                    <a:cubicBezTo>
                      <a:pt x="654659" y="703733"/>
                      <a:pt x="634440" y="717407"/>
                      <a:pt x="651538" y="700309"/>
                    </a:cubicBezTo>
                    <a:cubicBezTo>
                      <a:pt x="654333" y="697514"/>
                      <a:pt x="658369" y="696261"/>
                      <a:pt x="661406" y="693730"/>
                    </a:cubicBezTo>
                    <a:cubicBezTo>
                      <a:pt x="664979" y="690752"/>
                      <a:pt x="667741" y="686889"/>
                      <a:pt x="671273" y="683862"/>
                    </a:cubicBezTo>
                    <a:cubicBezTo>
                      <a:pt x="675435" y="680294"/>
                      <a:pt x="680268" y="677563"/>
                      <a:pt x="684430" y="673995"/>
                    </a:cubicBezTo>
                    <a:cubicBezTo>
                      <a:pt x="687962" y="670968"/>
                      <a:pt x="690232" y="666386"/>
                      <a:pt x="694298" y="664127"/>
                    </a:cubicBezTo>
                    <a:cubicBezTo>
                      <a:pt x="700360" y="660760"/>
                      <a:pt x="707455" y="659742"/>
                      <a:pt x="714033" y="657549"/>
                    </a:cubicBezTo>
                    <a:cubicBezTo>
                      <a:pt x="732325" y="639257"/>
                      <a:pt x="730038" y="639742"/>
                      <a:pt x="753503" y="624657"/>
                    </a:cubicBezTo>
                    <a:cubicBezTo>
                      <a:pt x="760939" y="619877"/>
                      <a:pt x="769456" y="616804"/>
                      <a:pt x="776528" y="611500"/>
                    </a:cubicBezTo>
                    <a:cubicBezTo>
                      <a:pt x="782730" y="606848"/>
                      <a:pt x="787211" y="600240"/>
                      <a:pt x="792974" y="595054"/>
                    </a:cubicBezTo>
                    <a:cubicBezTo>
                      <a:pt x="808181" y="581368"/>
                      <a:pt x="806680" y="583267"/>
                      <a:pt x="822577" y="575319"/>
                    </a:cubicBezTo>
                    <a:cubicBezTo>
                      <a:pt x="856944" y="540952"/>
                      <a:pt x="816159" y="578963"/>
                      <a:pt x="848891" y="555583"/>
                    </a:cubicBezTo>
                    <a:cubicBezTo>
                      <a:pt x="852676" y="552879"/>
                      <a:pt x="855258" y="548779"/>
                      <a:pt x="858758" y="545716"/>
                    </a:cubicBezTo>
                    <a:cubicBezTo>
                      <a:pt x="864041" y="541093"/>
                      <a:pt x="869588" y="536771"/>
                      <a:pt x="875204" y="532559"/>
                    </a:cubicBezTo>
                    <a:cubicBezTo>
                      <a:pt x="878367" y="530187"/>
                      <a:pt x="882097" y="528583"/>
                      <a:pt x="885072" y="525980"/>
                    </a:cubicBezTo>
                    <a:cubicBezTo>
                      <a:pt x="890906" y="520875"/>
                      <a:pt x="896413" y="515369"/>
                      <a:pt x="901518" y="509534"/>
                    </a:cubicBezTo>
                    <a:cubicBezTo>
                      <a:pt x="904121" y="506559"/>
                      <a:pt x="905523" y="502668"/>
                      <a:pt x="908096" y="499667"/>
                    </a:cubicBezTo>
                    <a:cubicBezTo>
                      <a:pt x="912132" y="494958"/>
                      <a:pt x="917217" y="491219"/>
                      <a:pt x="921253" y="486510"/>
                    </a:cubicBezTo>
                    <a:cubicBezTo>
                      <a:pt x="923826" y="483508"/>
                      <a:pt x="925534" y="479859"/>
                      <a:pt x="927832" y="476642"/>
                    </a:cubicBezTo>
                    <a:cubicBezTo>
                      <a:pt x="931018" y="472181"/>
                      <a:pt x="934794" y="468134"/>
                      <a:pt x="937699" y="463485"/>
                    </a:cubicBezTo>
                    <a:cubicBezTo>
                      <a:pt x="949622" y="444409"/>
                      <a:pt x="937316" y="454971"/>
                      <a:pt x="954145" y="443750"/>
                    </a:cubicBezTo>
                    <a:cubicBezTo>
                      <a:pt x="963461" y="415801"/>
                      <a:pt x="950468" y="449878"/>
                      <a:pt x="964013" y="427304"/>
                    </a:cubicBezTo>
                    <a:cubicBezTo>
                      <a:pt x="967214" y="421970"/>
                      <a:pt x="968441" y="409298"/>
                      <a:pt x="970591" y="404280"/>
                    </a:cubicBezTo>
                    <a:cubicBezTo>
                      <a:pt x="973849" y="396678"/>
                      <a:pt x="989321" y="380113"/>
                      <a:pt x="993616" y="377966"/>
                    </a:cubicBezTo>
                    <a:cubicBezTo>
                      <a:pt x="998002" y="375773"/>
                      <a:pt x="1002516" y="373821"/>
                      <a:pt x="1006773" y="371388"/>
                    </a:cubicBezTo>
                    <a:cubicBezTo>
                      <a:pt x="1024629" y="361184"/>
                      <a:pt x="1008413" y="367551"/>
                      <a:pt x="1026508" y="361520"/>
                    </a:cubicBezTo>
                    <a:cubicBezTo>
                      <a:pt x="1054616" y="363682"/>
                      <a:pt x="1061458" y="361808"/>
                      <a:pt x="1082424" y="368098"/>
                    </a:cubicBezTo>
                    <a:cubicBezTo>
                      <a:pt x="1089066" y="370091"/>
                      <a:pt x="1102160" y="374677"/>
                      <a:pt x="1102160" y="374677"/>
                    </a:cubicBezTo>
                    <a:cubicBezTo>
                      <a:pt x="1105449" y="377966"/>
                      <a:pt x="1108157" y="381964"/>
                      <a:pt x="1112027" y="384544"/>
                    </a:cubicBezTo>
                    <a:cubicBezTo>
                      <a:pt x="1114912" y="386467"/>
                      <a:pt x="1118708" y="386468"/>
                      <a:pt x="1121895" y="387834"/>
                    </a:cubicBezTo>
                    <a:cubicBezTo>
                      <a:pt x="1126402" y="389766"/>
                      <a:pt x="1130499" y="392591"/>
                      <a:pt x="1135052" y="394412"/>
                    </a:cubicBezTo>
                    <a:cubicBezTo>
                      <a:pt x="1141490" y="396987"/>
                      <a:pt x="1148450" y="398175"/>
                      <a:pt x="1154787" y="400991"/>
                    </a:cubicBezTo>
                    <a:cubicBezTo>
                      <a:pt x="1158399" y="402597"/>
                      <a:pt x="1160940" y="406218"/>
                      <a:pt x="1164655" y="407569"/>
                    </a:cubicBezTo>
                    <a:cubicBezTo>
                      <a:pt x="1182653" y="414113"/>
                      <a:pt x="1190598" y="413233"/>
                      <a:pt x="1207414" y="417437"/>
                    </a:cubicBezTo>
                    <a:cubicBezTo>
                      <a:pt x="1217047" y="419845"/>
                      <a:pt x="1219816" y="422897"/>
                      <a:pt x="1230439" y="424015"/>
                    </a:cubicBezTo>
                    <a:cubicBezTo>
                      <a:pt x="1246831" y="425740"/>
                      <a:pt x="1263331" y="426208"/>
                      <a:pt x="1279777" y="427304"/>
                    </a:cubicBezTo>
                    <a:cubicBezTo>
                      <a:pt x="1285259" y="428400"/>
                      <a:pt x="1291085" y="428391"/>
                      <a:pt x="1296223" y="430593"/>
                    </a:cubicBezTo>
                    <a:cubicBezTo>
                      <a:pt x="1299073" y="431815"/>
                      <a:pt x="1300379" y="435235"/>
                      <a:pt x="1302801" y="437172"/>
                    </a:cubicBezTo>
                    <a:cubicBezTo>
                      <a:pt x="1311908" y="444458"/>
                      <a:pt x="1312116" y="443566"/>
                      <a:pt x="1322537" y="447039"/>
                    </a:cubicBezTo>
                    <a:cubicBezTo>
                      <a:pt x="1339208" y="463712"/>
                      <a:pt x="1319592" y="442132"/>
                      <a:pt x="1332404" y="463485"/>
                    </a:cubicBezTo>
                    <a:cubicBezTo>
                      <a:pt x="1334000" y="466144"/>
                      <a:pt x="1336601" y="468078"/>
                      <a:pt x="1338983" y="470064"/>
                    </a:cubicBezTo>
                    <a:cubicBezTo>
                      <a:pt x="1343194" y="473574"/>
                      <a:pt x="1347379" y="477212"/>
                      <a:pt x="1352139" y="479932"/>
                    </a:cubicBezTo>
                    <a:cubicBezTo>
                      <a:pt x="1355149" y="481652"/>
                      <a:pt x="1358553" y="482921"/>
                      <a:pt x="1362007" y="483221"/>
                    </a:cubicBezTo>
                    <a:cubicBezTo>
                      <a:pt x="1383880" y="485123"/>
                      <a:pt x="1405863" y="485414"/>
                      <a:pt x="1427791" y="486510"/>
                    </a:cubicBezTo>
                    <a:cubicBezTo>
                      <a:pt x="1431080" y="487606"/>
                      <a:pt x="1434259" y="489119"/>
                      <a:pt x="1437659" y="489799"/>
                    </a:cubicBezTo>
                    <a:cubicBezTo>
                      <a:pt x="1450738" y="492415"/>
                      <a:pt x="1477129" y="496378"/>
                      <a:pt x="1477129" y="496378"/>
                    </a:cubicBezTo>
                    <a:cubicBezTo>
                      <a:pt x="1487699" y="506946"/>
                      <a:pt x="1484366" y="507122"/>
                      <a:pt x="1506732" y="499667"/>
                    </a:cubicBezTo>
                    <a:cubicBezTo>
                      <a:pt x="1509674" y="498686"/>
                      <a:pt x="1510537" y="494475"/>
                      <a:pt x="1513311" y="493088"/>
                    </a:cubicBezTo>
                    <a:cubicBezTo>
                      <a:pt x="1519513" y="489987"/>
                      <a:pt x="1533046" y="486510"/>
                      <a:pt x="1533046" y="486510"/>
                    </a:cubicBezTo>
                    <a:cubicBezTo>
                      <a:pt x="1531950" y="475546"/>
                      <a:pt x="1532066" y="464392"/>
                      <a:pt x="1529757" y="453618"/>
                    </a:cubicBezTo>
                    <a:cubicBezTo>
                      <a:pt x="1526905" y="440307"/>
                      <a:pt x="1518423" y="437106"/>
                      <a:pt x="1510021" y="427304"/>
                    </a:cubicBezTo>
                    <a:cubicBezTo>
                      <a:pt x="1502639" y="418692"/>
                      <a:pt x="1499381" y="405120"/>
                      <a:pt x="1486997" y="400991"/>
                    </a:cubicBezTo>
                    <a:lnTo>
                      <a:pt x="1477129" y="397701"/>
                    </a:lnTo>
                    <a:cubicBezTo>
                      <a:pt x="1476033" y="394412"/>
                      <a:pt x="1476291" y="390286"/>
                      <a:pt x="1473840" y="387834"/>
                    </a:cubicBezTo>
                    <a:cubicBezTo>
                      <a:pt x="1471389" y="385382"/>
                      <a:pt x="1466983" y="386264"/>
                      <a:pt x="1463973" y="384544"/>
                    </a:cubicBezTo>
                    <a:cubicBezTo>
                      <a:pt x="1459213" y="381824"/>
                      <a:pt x="1455277" y="377863"/>
                      <a:pt x="1450816" y="374677"/>
                    </a:cubicBezTo>
                    <a:cubicBezTo>
                      <a:pt x="1447599" y="372379"/>
                      <a:pt x="1443985" y="370629"/>
                      <a:pt x="1440948" y="368098"/>
                    </a:cubicBezTo>
                    <a:cubicBezTo>
                      <a:pt x="1437374" y="365120"/>
                      <a:pt x="1434752" y="361087"/>
                      <a:pt x="1431080" y="358231"/>
                    </a:cubicBezTo>
                    <a:cubicBezTo>
                      <a:pt x="1424839" y="353377"/>
                      <a:pt x="1417923" y="349460"/>
                      <a:pt x="1411345" y="345074"/>
                    </a:cubicBezTo>
                    <a:cubicBezTo>
                      <a:pt x="1408056" y="342881"/>
                      <a:pt x="1404273" y="341291"/>
                      <a:pt x="1401478" y="338496"/>
                    </a:cubicBezTo>
                    <a:cubicBezTo>
                      <a:pt x="1395996" y="333014"/>
                      <a:pt x="1391483" y="326350"/>
                      <a:pt x="1385032" y="322050"/>
                    </a:cubicBezTo>
                    <a:cubicBezTo>
                      <a:pt x="1378453" y="317664"/>
                      <a:pt x="1370886" y="314484"/>
                      <a:pt x="1365296" y="308893"/>
                    </a:cubicBezTo>
                    <a:cubicBezTo>
                      <a:pt x="1351962" y="295558"/>
                      <a:pt x="1359590" y="301105"/>
                      <a:pt x="1342272" y="292447"/>
                    </a:cubicBezTo>
                    <a:cubicBezTo>
                      <a:pt x="1334764" y="284939"/>
                      <a:pt x="1332344" y="283139"/>
                      <a:pt x="1325826" y="272711"/>
                    </a:cubicBezTo>
                    <a:cubicBezTo>
                      <a:pt x="1323227" y="268553"/>
                      <a:pt x="1321967" y="263635"/>
                      <a:pt x="1319247" y="259555"/>
                    </a:cubicBezTo>
                    <a:cubicBezTo>
                      <a:pt x="1317527" y="256975"/>
                      <a:pt x="1314530" y="255457"/>
                      <a:pt x="1312669" y="252976"/>
                    </a:cubicBezTo>
                    <a:cubicBezTo>
                      <a:pt x="1307925" y="246651"/>
                      <a:pt x="1305103" y="238832"/>
                      <a:pt x="1299512" y="233241"/>
                    </a:cubicBezTo>
                    <a:lnTo>
                      <a:pt x="1260042" y="193770"/>
                    </a:lnTo>
                    <a:cubicBezTo>
                      <a:pt x="1257849" y="191577"/>
                      <a:pt x="1255183" y="189772"/>
                      <a:pt x="1253463" y="187192"/>
                    </a:cubicBezTo>
                    <a:cubicBezTo>
                      <a:pt x="1251270" y="183903"/>
                      <a:pt x="1249860" y="179927"/>
                      <a:pt x="1246885" y="177324"/>
                    </a:cubicBezTo>
                    <a:cubicBezTo>
                      <a:pt x="1240935" y="172118"/>
                      <a:pt x="1232741" y="169757"/>
                      <a:pt x="1227150" y="164167"/>
                    </a:cubicBezTo>
                    <a:cubicBezTo>
                      <a:pt x="1224957" y="161974"/>
                      <a:pt x="1223095" y="159391"/>
                      <a:pt x="1220571" y="157589"/>
                    </a:cubicBezTo>
                    <a:cubicBezTo>
                      <a:pt x="1215369" y="153873"/>
                      <a:pt x="1209240" y="151557"/>
                      <a:pt x="1204125" y="147721"/>
                    </a:cubicBezTo>
                    <a:cubicBezTo>
                      <a:pt x="1200404" y="144930"/>
                      <a:pt x="1197830" y="140832"/>
                      <a:pt x="1194257" y="137854"/>
                    </a:cubicBezTo>
                    <a:cubicBezTo>
                      <a:pt x="1191220" y="135323"/>
                      <a:pt x="1187391" y="133848"/>
                      <a:pt x="1184390" y="131275"/>
                    </a:cubicBezTo>
                    <a:cubicBezTo>
                      <a:pt x="1179681" y="127239"/>
                      <a:pt x="1176280" y="121724"/>
                      <a:pt x="1171233" y="118119"/>
                    </a:cubicBezTo>
                    <a:cubicBezTo>
                      <a:pt x="1168411" y="116104"/>
                      <a:pt x="1164396" y="116513"/>
                      <a:pt x="1161365" y="114829"/>
                    </a:cubicBezTo>
                    <a:cubicBezTo>
                      <a:pt x="1123793" y="93956"/>
                      <a:pt x="1153205" y="109616"/>
                      <a:pt x="1135052" y="95094"/>
                    </a:cubicBezTo>
                    <a:cubicBezTo>
                      <a:pt x="1114306" y="78497"/>
                      <a:pt x="1134489" y="97822"/>
                      <a:pt x="1118606" y="81937"/>
                    </a:cubicBezTo>
                    <a:cubicBezTo>
                      <a:pt x="1117509" y="78648"/>
                      <a:pt x="1117396" y="74844"/>
                      <a:pt x="1115316" y="72070"/>
                    </a:cubicBezTo>
                    <a:cubicBezTo>
                      <a:pt x="1110664" y="65868"/>
                      <a:pt x="1098870" y="55624"/>
                      <a:pt x="1098870" y="55624"/>
                    </a:cubicBezTo>
                    <a:cubicBezTo>
                      <a:pt x="1095996" y="41255"/>
                      <a:pt x="1097840" y="39620"/>
                      <a:pt x="1089003" y="29310"/>
                    </a:cubicBezTo>
                    <a:cubicBezTo>
                      <a:pt x="1084967" y="24601"/>
                      <a:pt x="1081730" y="18114"/>
                      <a:pt x="1075846" y="16153"/>
                    </a:cubicBezTo>
                    <a:cubicBezTo>
                      <a:pt x="1055071" y="9228"/>
                      <a:pt x="1063238" y="7930"/>
                      <a:pt x="1056111" y="6285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58" name="Прямая соединительная линия 57"/>
              <p:cNvCxnSpPr/>
              <p:nvPr/>
            </p:nvCxnSpPr>
            <p:spPr>
              <a:xfrm rot="5400000" flipH="1" flipV="1">
                <a:off x="3715295" y="4142587"/>
                <a:ext cx="714380" cy="158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rot="10800000" flipV="1">
                <a:off x="4428800" y="4572008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>
                <a:off x="5071597" y="285749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>
                <a:off x="3000364" y="5000636"/>
                <a:ext cx="1428436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единительная линия 61"/>
              <p:cNvCxnSpPr/>
              <p:nvPr/>
            </p:nvCxnSpPr>
            <p:spPr>
              <a:xfrm rot="5400000" flipH="1" flipV="1">
                <a:off x="6107917" y="4179893"/>
                <a:ext cx="785818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 rot="5400000" flipH="1" flipV="1">
                <a:off x="2608249" y="4606933"/>
                <a:ext cx="785817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rot="10800000" flipV="1">
                <a:off x="4428800" y="3786190"/>
                <a:ext cx="2071233" cy="13573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 rot="10800000" flipV="1">
                <a:off x="3000364" y="2857496"/>
                <a:ext cx="2071233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 rot="5400000" flipH="1" flipV="1">
                <a:off x="5537353" y="3536157"/>
                <a:ext cx="641354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4928753" y="2571744"/>
                <a:ext cx="939594" cy="64294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rot="10800000" flipV="1">
                <a:off x="4071692" y="3857628"/>
                <a:ext cx="1785545" cy="64294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>
                <a:off x="3000364" y="4214818"/>
                <a:ext cx="1428436" cy="928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Полилиния 69"/>
              <p:cNvSpPr/>
              <p:nvPr/>
            </p:nvSpPr>
            <p:spPr>
              <a:xfrm>
                <a:off x="4414842" y="2709533"/>
                <a:ext cx="1293528" cy="782642"/>
              </a:xfrm>
              <a:custGeom>
                <a:avLst/>
                <a:gdLst>
                  <a:gd name="connsiteX0" fmla="*/ 704180 w 1294395"/>
                  <a:gd name="connsiteY0" fmla="*/ 16446 h 782832"/>
                  <a:gd name="connsiteX1" fmla="*/ 691023 w 1294395"/>
                  <a:gd name="connsiteY1" fmla="*/ 3289 h 782832"/>
                  <a:gd name="connsiteX2" fmla="*/ 681156 w 1294395"/>
                  <a:gd name="connsiteY2" fmla="*/ 0 h 782832"/>
                  <a:gd name="connsiteX3" fmla="*/ 651553 w 1294395"/>
                  <a:gd name="connsiteY3" fmla="*/ 3289 h 782832"/>
                  <a:gd name="connsiteX4" fmla="*/ 644975 w 1294395"/>
                  <a:gd name="connsiteY4" fmla="*/ 9868 h 782832"/>
                  <a:gd name="connsiteX5" fmla="*/ 635107 w 1294395"/>
                  <a:gd name="connsiteY5" fmla="*/ 13157 h 782832"/>
                  <a:gd name="connsiteX6" fmla="*/ 625239 w 1294395"/>
                  <a:gd name="connsiteY6" fmla="*/ 19736 h 782832"/>
                  <a:gd name="connsiteX7" fmla="*/ 608793 w 1294395"/>
                  <a:gd name="connsiteY7" fmla="*/ 36182 h 782832"/>
                  <a:gd name="connsiteX8" fmla="*/ 585769 w 1294395"/>
                  <a:gd name="connsiteY8" fmla="*/ 55917 h 782832"/>
                  <a:gd name="connsiteX9" fmla="*/ 579190 w 1294395"/>
                  <a:gd name="connsiteY9" fmla="*/ 62495 h 782832"/>
                  <a:gd name="connsiteX10" fmla="*/ 559455 w 1294395"/>
                  <a:gd name="connsiteY10" fmla="*/ 85520 h 782832"/>
                  <a:gd name="connsiteX11" fmla="*/ 549587 w 1294395"/>
                  <a:gd name="connsiteY11" fmla="*/ 88809 h 782832"/>
                  <a:gd name="connsiteX12" fmla="*/ 536431 w 1294395"/>
                  <a:gd name="connsiteY12" fmla="*/ 98677 h 782832"/>
                  <a:gd name="connsiteX13" fmla="*/ 526563 w 1294395"/>
                  <a:gd name="connsiteY13" fmla="*/ 105255 h 782832"/>
                  <a:gd name="connsiteX14" fmla="*/ 516695 w 1294395"/>
                  <a:gd name="connsiteY14" fmla="*/ 115123 h 782832"/>
                  <a:gd name="connsiteX15" fmla="*/ 503539 w 1294395"/>
                  <a:gd name="connsiteY15" fmla="*/ 124990 h 782832"/>
                  <a:gd name="connsiteX16" fmla="*/ 493671 w 1294395"/>
                  <a:gd name="connsiteY16" fmla="*/ 131569 h 782832"/>
                  <a:gd name="connsiteX17" fmla="*/ 477225 w 1294395"/>
                  <a:gd name="connsiteY17" fmla="*/ 148015 h 782832"/>
                  <a:gd name="connsiteX18" fmla="*/ 470646 w 1294395"/>
                  <a:gd name="connsiteY18" fmla="*/ 154593 h 782832"/>
                  <a:gd name="connsiteX19" fmla="*/ 464068 w 1294395"/>
                  <a:gd name="connsiteY19" fmla="*/ 164461 h 782832"/>
                  <a:gd name="connsiteX20" fmla="*/ 447622 w 1294395"/>
                  <a:gd name="connsiteY20" fmla="*/ 180907 h 782832"/>
                  <a:gd name="connsiteX21" fmla="*/ 434465 w 1294395"/>
                  <a:gd name="connsiteY21" fmla="*/ 200642 h 782832"/>
                  <a:gd name="connsiteX22" fmla="*/ 398284 w 1294395"/>
                  <a:gd name="connsiteY22" fmla="*/ 236823 h 782832"/>
                  <a:gd name="connsiteX23" fmla="*/ 381838 w 1294395"/>
                  <a:gd name="connsiteY23" fmla="*/ 253269 h 782832"/>
                  <a:gd name="connsiteX24" fmla="*/ 375259 w 1294395"/>
                  <a:gd name="connsiteY24" fmla="*/ 259848 h 782832"/>
                  <a:gd name="connsiteX25" fmla="*/ 365392 w 1294395"/>
                  <a:gd name="connsiteY25" fmla="*/ 263137 h 782832"/>
                  <a:gd name="connsiteX26" fmla="*/ 342367 w 1294395"/>
                  <a:gd name="connsiteY26" fmla="*/ 279583 h 782832"/>
                  <a:gd name="connsiteX27" fmla="*/ 335789 w 1294395"/>
                  <a:gd name="connsiteY27" fmla="*/ 289451 h 782832"/>
                  <a:gd name="connsiteX28" fmla="*/ 319343 w 1294395"/>
                  <a:gd name="connsiteY28" fmla="*/ 302607 h 782832"/>
                  <a:gd name="connsiteX29" fmla="*/ 309475 w 1294395"/>
                  <a:gd name="connsiteY29" fmla="*/ 305897 h 782832"/>
                  <a:gd name="connsiteX30" fmla="*/ 299608 w 1294395"/>
                  <a:gd name="connsiteY30" fmla="*/ 312475 h 782832"/>
                  <a:gd name="connsiteX31" fmla="*/ 293029 w 1294395"/>
                  <a:gd name="connsiteY31" fmla="*/ 319054 h 782832"/>
                  <a:gd name="connsiteX32" fmla="*/ 283162 w 1294395"/>
                  <a:gd name="connsiteY32" fmla="*/ 322343 h 782832"/>
                  <a:gd name="connsiteX33" fmla="*/ 276583 w 1294395"/>
                  <a:gd name="connsiteY33" fmla="*/ 328921 h 782832"/>
                  <a:gd name="connsiteX34" fmla="*/ 253559 w 1294395"/>
                  <a:gd name="connsiteY34" fmla="*/ 338789 h 782832"/>
                  <a:gd name="connsiteX35" fmla="*/ 237113 w 1294395"/>
                  <a:gd name="connsiteY35" fmla="*/ 355235 h 782832"/>
                  <a:gd name="connsiteX36" fmla="*/ 207510 w 1294395"/>
                  <a:gd name="connsiteY36" fmla="*/ 384838 h 782832"/>
                  <a:gd name="connsiteX37" fmla="*/ 200931 w 1294395"/>
                  <a:gd name="connsiteY37" fmla="*/ 391416 h 782832"/>
                  <a:gd name="connsiteX38" fmla="*/ 194353 w 1294395"/>
                  <a:gd name="connsiteY38" fmla="*/ 397995 h 782832"/>
                  <a:gd name="connsiteX39" fmla="*/ 174618 w 1294395"/>
                  <a:gd name="connsiteY39" fmla="*/ 411151 h 782832"/>
                  <a:gd name="connsiteX40" fmla="*/ 161461 w 1294395"/>
                  <a:gd name="connsiteY40" fmla="*/ 427597 h 782832"/>
                  <a:gd name="connsiteX41" fmla="*/ 145015 w 1294395"/>
                  <a:gd name="connsiteY41" fmla="*/ 444043 h 782832"/>
                  <a:gd name="connsiteX42" fmla="*/ 138436 w 1294395"/>
                  <a:gd name="connsiteY42" fmla="*/ 450622 h 782832"/>
                  <a:gd name="connsiteX43" fmla="*/ 128569 w 1294395"/>
                  <a:gd name="connsiteY43" fmla="*/ 460489 h 782832"/>
                  <a:gd name="connsiteX44" fmla="*/ 118701 w 1294395"/>
                  <a:gd name="connsiteY44" fmla="*/ 476936 h 782832"/>
                  <a:gd name="connsiteX45" fmla="*/ 115412 w 1294395"/>
                  <a:gd name="connsiteY45" fmla="*/ 486803 h 782832"/>
                  <a:gd name="connsiteX46" fmla="*/ 108833 w 1294395"/>
                  <a:gd name="connsiteY46" fmla="*/ 493382 h 782832"/>
                  <a:gd name="connsiteX47" fmla="*/ 89098 w 1294395"/>
                  <a:gd name="connsiteY47" fmla="*/ 503249 h 782832"/>
                  <a:gd name="connsiteX48" fmla="*/ 82520 w 1294395"/>
                  <a:gd name="connsiteY48" fmla="*/ 509828 h 782832"/>
                  <a:gd name="connsiteX49" fmla="*/ 79231 w 1294395"/>
                  <a:gd name="connsiteY49" fmla="*/ 519695 h 782832"/>
                  <a:gd name="connsiteX50" fmla="*/ 59495 w 1294395"/>
                  <a:gd name="connsiteY50" fmla="*/ 532852 h 782832"/>
                  <a:gd name="connsiteX51" fmla="*/ 52917 w 1294395"/>
                  <a:gd name="connsiteY51" fmla="*/ 539431 h 782832"/>
                  <a:gd name="connsiteX52" fmla="*/ 33182 w 1294395"/>
                  <a:gd name="connsiteY52" fmla="*/ 552587 h 782832"/>
                  <a:gd name="connsiteX53" fmla="*/ 16736 w 1294395"/>
                  <a:gd name="connsiteY53" fmla="*/ 562455 h 782832"/>
                  <a:gd name="connsiteX54" fmla="*/ 13446 w 1294395"/>
                  <a:gd name="connsiteY54" fmla="*/ 572323 h 782832"/>
                  <a:gd name="connsiteX55" fmla="*/ 6868 w 1294395"/>
                  <a:gd name="connsiteY55" fmla="*/ 605215 h 782832"/>
                  <a:gd name="connsiteX56" fmla="*/ 290 w 1294395"/>
                  <a:gd name="connsiteY56" fmla="*/ 615082 h 782832"/>
                  <a:gd name="connsiteX57" fmla="*/ 3579 w 1294395"/>
                  <a:gd name="connsiteY57" fmla="*/ 631528 h 782832"/>
                  <a:gd name="connsiteX58" fmla="*/ 16736 w 1294395"/>
                  <a:gd name="connsiteY58" fmla="*/ 634818 h 782832"/>
                  <a:gd name="connsiteX59" fmla="*/ 135147 w 1294395"/>
                  <a:gd name="connsiteY59" fmla="*/ 638107 h 782832"/>
                  <a:gd name="connsiteX60" fmla="*/ 145015 w 1294395"/>
                  <a:gd name="connsiteY60" fmla="*/ 644685 h 782832"/>
                  <a:gd name="connsiteX61" fmla="*/ 154882 w 1294395"/>
                  <a:gd name="connsiteY61" fmla="*/ 647974 h 782832"/>
                  <a:gd name="connsiteX62" fmla="*/ 164750 w 1294395"/>
                  <a:gd name="connsiteY62" fmla="*/ 657842 h 782832"/>
                  <a:gd name="connsiteX63" fmla="*/ 184485 w 1294395"/>
                  <a:gd name="connsiteY63" fmla="*/ 667710 h 782832"/>
                  <a:gd name="connsiteX64" fmla="*/ 191064 w 1294395"/>
                  <a:gd name="connsiteY64" fmla="*/ 674288 h 782832"/>
                  <a:gd name="connsiteX65" fmla="*/ 207510 w 1294395"/>
                  <a:gd name="connsiteY65" fmla="*/ 687445 h 782832"/>
                  <a:gd name="connsiteX66" fmla="*/ 214088 w 1294395"/>
                  <a:gd name="connsiteY66" fmla="*/ 697313 h 782832"/>
                  <a:gd name="connsiteX67" fmla="*/ 233823 w 1294395"/>
                  <a:gd name="connsiteY67" fmla="*/ 703891 h 782832"/>
                  <a:gd name="connsiteX68" fmla="*/ 270005 w 1294395"/>
                  <a:gd name="connsiteY68" fmla="*/ 720337 h 782832"/>
                  <a:gd name="connsiteX69" fmla="*/ 283162 w 1294395"/>
                  <a:gd name="connsiteY69" fmla="*/ 726915 h 782832"/>
                  <a:gd name="connsiteX70" fmla="*/ 309475 w 1294395"/>
                  <a:gd name="connsiteY70" fmla="*/ 736783 h 782832"/>
                  <a:gd name="connsiteX71" fmla="*/ 319343 w 1294395"/>
                  <a:gd name="connsiteY71" fmla="*/ 743361 h 782832"/>
                  <a:gd name="connsiteX72" fmla="*/ 339078 w 1294395"/>
                  <a:gd name="connsiteY72" fmla="*/ 746651 h 782832"/>
                  <a:gd name="connsiteX73" fmla="*/ 352235 w 1294395"/>
                  <a:gd name="connsiteY73" fmla="*/ 753229 h 782832"/>
                  <a:gd name="connsiteX74" fmla="*/ 385127 w 1294395"/>
                  <a:gd name="connsiteY74" fmla="*/ 766386 h 782832"/>
                  <a:gd name="connsiteX75" fmla="*/ 424598 w 1294395"/>
                  <a:gd name="connsiteY75" fmla="*/ 782832 h 782832"/>
                  <a:gd name="connsiteX76" fmla="*/ 483803 w 1294395"/>
                  <a:gd name="connsiteY76" fmla="*/ 779543 h 782832"/>
                  <a:gd name="connsiteX77" fmla="*/ 510117 w 1294395"/>
                  <a:gd name="connsiteY77" fmla="*/ 749940 h 782832"/>
                  <a:gd name="connsiteX78" fmla="*/ 519985 w 1294395"/>
                  <a:gd name="connsiteY78" fmla="*/ 746651 h 782832"/>
                  <a:gd name="connsiteX79" fmla="*/ 546298 w 1294395"/>
                  <a:gd name="connsiteY79" fmla="*/ 749940 h 782832"/>
                  <a:gd name="connsiteX80" fmla="*/ 562744 w 1294395"/>
                  <a:gd name="connsiteY80" fmla="*/ 753229 h 782832"/>
                  <a:gd name="connsiteX81" fmla="*/ 625239 w 1294395"/>
                  <a:gd name="connsiteY81" fmla="*/ 749940 h 782832"/>
                  <a:gd name="connsiteX82" fmla="*/ 694313 w 1294395"/>
                  <a:gd name="connsiteY82" fmla="*/ 743361 h 782832"/>
                  <a:gd name="connsiteX83" fmla="*/ 714048 w 1294395"/>
                  <a:gd name="connsiteY83" fmla="*/ 736783 h 782832"/>
                  <a:gd name="connsiteX84" fmla="*/ 746940 w 1294395"/>
                  <a:gd name="connsiteY84" fmla="*/ 726915 h 782832"/>
                  <a:gd name="connsiteX85" fmla="*/ 769964 w 1294395"/>
                  <a:gd name="connsiteY85" fmla="*/ 717048 h 782832"/>
                  <a:gd name="connsiteX86" fmla="*/ 776543 w 1294395"/>
                  <a:gd name="connsiteY86" fmla="*/ 710469 h 782832"/>
                  <a:gd name="connsiteX87" fmla="*/ 786410 w 1294395"/>
                  <a:gd name="connsiteY87" fmla="*/ 703891 h 782832"/>
                  <a:gd name="connsiteX88" fmla="*/ 799567 w 1294395"/>
                  <a:gd name="connsiteY88" fmla="*/ 690734 h 782832"/>
                  <a:gd name="connsiteX89" fmla="*/ 819303 w 1294395"/>
                  <a:gd name="connsiteY89" fmla="*/ 670999 h 782832"/>
                  <a:gd name="connsiteX90" fmla="*/ 825881 w 1294395"/>
                  <a:gd name="connsiteY90" fmla="*/ 664420 h 782832"/>
                  <a:gd name="connsiteX91" fmla="*/ 845616 w 1294395"/>
                  <a:gd name="connsiteY91" fmla="*/ 651264 h 782832"/>
                  <a:gd name="connsiteX92" fmla="*/ 868641 w 1294395"/>
                  <a:gd name="connsiteY92" fmla="*/ 628239 h 782832"/>
                  <a:gd name="connsiteX93" fmla="*/ 888376 w 1294395"/>
                  <a:gd name="connsiteY93" fmla="*/ 611793 h 782832"/>
                  <a:gd name="connsiteX94" fmla="*/ 908111 w 1294395"/>
                  <a:gd name="connsiteY94" fmla="*/ 598636 h 782832"/>
                  <a:gd name="connsiteX95" fmla="*/ 921268 w 1294395"/>
                  <a:gd name="connsiteY95" fmla="*/ 588769 h 782832"/>
                  <a:gd name="connsiteX96" fmla="*/ 944292 w 1294395"/>
                  <a:gd name="connsiteY96" fmla="*/ 578901 h 782832"/>
                  <a:gd name="connsiteX97" fmla="*/ 960739 w 1294395"/>
                  <a:gd name="connsiteY97" fmla="*/ 575612 h 782832"/>
                  <a:gd name="connsiteX98" fmla="*/ 977185 w 1294395"/>
                  <a:gd name="connsiteY98" fmla="*/ 562455 h 782832"/>
                  <a:gd name="connsiteX99" fmla="*/ 987052 w 1294395"/>
                  <a:gd name="connsiteY99" fmla="*/ 555877 h 782832"/>
                  <a:gd name="connsiteX100" fmla="*/ 1013366 w 1294395"/>
                  <a:gd name="connsiteY100" fmla="*/ 536141 h 782832"/>
                  <a:gd name="connsiteX101" fmla="*/ 1033101 w 1294395"/>
                  <a:gd name="connsiteY101" fmla="*/ 529563 h 782832"/>
                  <a:gd name="connsiteX102" fmla="*/ 1092307 w 1294395"/>
                  <a:gd name="connsiteY102" fmla="*/ 536141 h 782832"/>
                  <a:gd name="connsiteX103" fmla="*/ 1102175 w 1294395"/>
                  <a:gd name="connsiteY103" fmla="*/ 539431 h 782832"/>
                  <a:gd name="connsiteX104" fmla="*/ 1125199 w 1294395"/>
                  <a:gd name="connsiteY104" fmla="*/ 542720 h 782832"/>
                  <a:gd name="connsiteX105" fmla="*/ 1138356 w 1294395"/>
                  <a:gd name="connsiteY105" fmla="*/ 555877 h 782832"/>
                  <a:gd name="connsiteX106" fmla="*/ 1148223 w 1294395"/>
                  <a:gd name="connsiteY106" fmla="*/ 559166 h 782832"/>
                  <a:gd name="connsiteX107" fmla="*/ 1217297 w 1294395"/>
                  <a:gd name="connsiteY107" fmla="*/ 562455 h 782832"/>
                  <a:gd name="connsiteX108" fmla="*/ 1263346 w 1294395"/>
                  <a:gd name="connsiteY108" fmla="*/ 562455 h 782832"/>
                  <a:gd name="connsiteX109" fmla="*/ 1283081 w 1294395"/>
                  <a:gd name="connsiteY109" fmla="*/ 555877 h 782832"/>
                  <a:gd name="connsiteX110" fmla="*/ 1286370 w 1294395"/>
                  <a:gd name="connsiteY110" fmla="*/ 526274 h 782832"/>
                  <a:gd name="connsiteX111" fmla="*/ 1273213 w 1294395"/>
                  <a:gd name="connsiteY111" fmla="*/ 499960 h 782832"/>
                  <a:gd name="connsiteX112" fmla="*/ 1263346 w 1294395"/>
                  <a:gd name="connsiteY112" fmla="*/ 493382 h 782832"/>
                  <a:gd name="connsiteX113" fmla="*/ 1256767 w 1294395"/>
                  <a:gd name="connsiteY113" fmla="*/ 483514 h 782832"/>
                  <a:gd name="connsiteX114" fmla="*/ 1250189 w 1294395"/>
                  <a:gd name="connsiteY114" fmla="*/ 470357 h 782832"/>
                  <a:gd name="connsiteX115" fmla="*/ 1227164 w 1294395"/>
                  <a:gd name="connsiteY115" fmla="*/ 444043 h 782832"/>
                  <a:gd name="connsiteX116" fmla="*/ 1210718 w 1294395"/>
                  <a:gd name="connsiteY116" fmla="*/ 430887 h 782832"/>
                  <a:gd name="connsiteX117" fmla="*/ 1184405 w 1294395"/>
                  <a:gd name="connsiteY117" fmla="*/ 407862 h 782832"/>
                  <a:gd name="connsiteX118" fmla="*/ 1177826 w 1294395"/>
                  <a:gd name="connsiteY118" fmla="*/ 397995 h 782832"/>
                  <a:gd name="connsiteX119" fmla="*/ 1167959 w 1294395"/>
                  <a:gd name="connsiteY119" fmla="*/ 391416 h 782832"/>
                  <a:gd name="connsiteX120" fmla="*/ 1161380 w 1294395"/>
                  <a:gd name="connsiteY120" fmla="*/ 384838 h 782832"/>
                  <a:gd name="connsiteX121" fmla="*/ 1151513 w 1294395"/>
                  <a:gd name="connsiteY121" fmla="*/ 378259 h 782832"/>
                  <a:gd name="connsiteX122" fmla="*/ 1135067 w 1294395"/>
                  <a:gd name="connsiteY122" fmla="*/ 368392 h 782832"/>
                  <a:gd name="connsiteX123" fmla="*/ 1121910 w 1294395"/>
                  <a:gd name="connsiteY123" fmla="*/ 358524 h 782832"/>
                  <a:gd name="connsiteX124" fmla="*/ 1115331 w 1294395"/>
                  <a:gd name="connsiteY124" fmla="*/ 351946 h 782832"/>
                  <a:gd name="connsiteX125" fmla="*/ 1095596 w 1294395"/>
                  <a:gd name="connsiteY125" fmla="*/ 338789 h 782832"/>
                  <a:gd name="connsiteX126" fmla="*/ 1079150 w 1294395"/>
                  <a:gd name="connsiteY126" fmla="*/ 325632 h 782832"/>
                  <a:gd name="connsiteX127" fmla="*/ 1069282 w 1294395"/>
                  <a:gd name="connsiteY127" fmla="*/ 322343 h 782832"/>
                  <a:gd name="connsiteX128" fmla="*/ 1059415 w 1294395"/>
                  <a:gd name="connsiteY128" fmla="*/ 315764 h 782832"/>
                  <a:gd name="connsiteX129" fmla="*/ 1052836 w 1294395"/>
                  <a:gd name="connsiteY129" fmla="*/ 309186 h 782832"/>
                  <a:gd name="connsiteX130" fmla="*/ 1042969 w 1294395"/>
                  <a:gd name="connsiteY130" fmla="*/ 305897 h 782832"/>
                  <a:gd name="connsiteX131" fmla="*/ 1026523 w 1294395"/>
                  <a:gd name="connsiteY131" fmla="*/ 296029 h 782832"/>
                  <a:gd name="connsiteX132" fmla="*/ 1010077 w 1294395"/>
                  <a:gd name="connsiteY132" fmla="*/ 286161 h 782832"/>
                  <a:gd name="connsiteX133" fmla="*/ 993631 w 1294395"/>
                  <a:gd name="connsiteY133" fmla="*/ 273005 h 782832"/>
                  <a:gd name="connsiteX134" fmla="*/ 980474 w 1294395"/>
                  <a:gd name="connsiteY134" fmla="*/ 256559 h 782832"/>
                  <a:gd name="connsiteX135" fmla="*/ 960739 w 1294395"/>
                  <a:gd name="connsiteY135" fmla="*/ 246691 h 782832"/>
                  <a:gd name="connsiteX136" fmla="*/ 944292 w 1294395"/>
                  <a:gd name="connsiteY136" fmla="*/ 236823 h 782832"/>
                  <a:gd name="connsiteX137" fmla="*/ 924557 w 1294395"/>
                  <a:gd name="connsiteY137" fmla="*/ 226956 h 782832"/>
                  <a:gd name="connsiteX138" fmla="*/ 917979 w 1294395"/>
                  <a:gd name="connsiteY138" fmla="*/ 220377 h 782832"/>
                  <a:gd name="connsiteX139" fmla="*/ 908111 w 1294395"/>
                  <a:gd name="connsiteY139" fmla="*/ 217088 h 782832"/>
                  <a:gd name="connsiteX140" fmla="*/ 894954 w 1294395"/>
                  <a:gd name="connsiteY140" fmla="*/ 210510 h 782832"/>
                  <a:gd name="connsiteX141" fmla="*/ 875219 w 1294395"/>
                  <a:gd name="connsiteY141" fmla="*/ 194064 h 782832"/>
                  <a:gd name="connsiteX142" fmla="*/ 862062 w 1294395"/>
                  <a:gd name="connsiteY142" fmla="*/ 190774 h 782832"/>
                  <a:gd name="connsiteX143" fmla="*/ 842327 w 1294395"/>
                  <a:gd name="connsiteY143" fmla="*/ 177618 h 782832"/>
                  <a:gd name="connsiteX144" fmla="*/ 822592 w 1294395"/>
                  <a:gd name="connsiteY144" fmla="*/ 167750 h 782832"/>
                  <a:gd name="connsiteX145" fmla="*/ 816013 w 1294395"/>
                  <a:gd name="connsiteY145" fmla="*/ 157882 h 782832"/>
                  <a:gd name="connsiteX146" fmla="*/ 796278 w 1294395"/>
                  <a:gd name="connsiteY146" fmla="*/ 141436 h 782832"/>
                  <a:gd name="connsiteX147" fmla="*/ 789700 w 1294395"/>
                  <a:gd name="connsiteY147" fmla="*/ 131569 h 782832"/>
                  <a:gd name="connsiteX148" fmla="*/ 783121 w 1294395"/>
                  <a:gd name="connsiteY148" fmla="*/ 124990 h 782832"/>
                  <a:gd name="connsiteX149" fmla="*/ 776543 w 1294395"/>
                  <a:gd name="connsiteY149" fmla="*/ 115123 h 782832"/>
                  <a:gd name="connsiteX150" fmla="*/ 769964 w 1294395"/>
                  <a:gd name="connsiteY150" fmla="*/ 108544 h 782832"/>
                  <a:gd name="connsiteX151" fmla="*/ 763386 w 1294395"/>
                  <a:gd name="connsiteY151" fmla="*/ 98677 h 782832"/>
                  <a:gd name="connsiteX152" fmla="*/ 750229 w 1294395"/>
                  <a:gd name="connsiteY152" fmla="*/ 85520 h 782832"/>
                  <a:gd name="connsiteX153" fmla="*/ 746940 w 1294395"/>
                  <a:gd name="connsiteY153" fmla="*/ 75652 h 782832"/>
                  <a:gd name="connsiteX154" fmla="*/ 737072 w 1294395"/>
                  <a:gd name="connsiteY154" fmla="*/ 69074 h 782832"/>
                  <a:gd name="connsiteX155" fmla="*/ 730494 w 1294395"/>
                  <a:gd name="connsiteY155" fmla="*/ 62495 h 782832"/>
                  <a:gd name="connsiteX156" fmla="*/ 717337 w 1294395"/>
                  <a:gd name="connsiteY156" fmla="*/ 46049 h 782832"/>
                  <a:gd name="connsiteX157" fmla="*/ 710759 w 1294395"/>
                  <a:gd name="connsiteY157" fmla="*/ 26314 h 782832"/>
                  <a:gd name="connsiteX158" fmla="*/ 707469 w 1294395"/>
                  <a:gd name="connsiteY158" fmla="*/ 16446 h 782832"/>
                  <a:gd name="connsiteX159" fmla="*/ 704180 w 1294395"/>
                  <a:gd name="connsiteY159" fmla="*/ 16446 h 782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</a:cxnLst>
                <a:rect l="l" t="t" r="r" b="b"/>
                <a:pathLst>
                  <a:path w="1294395" h="782832">
                    <a:moveTo>
                      <a:pt x="704180" y="16446"/>
                    </a:moveTo>
                    <a:cubicBezTo>
                      <a:pt x="677870" y="7676"/>
                      <a:pt x="708565" y="20831"/>
                      <a:pt x="691023" y="3289"/>
                    </a:cubicBezTo>
                    <a:cubicBezTo>
                      <a:pt x="688572" y="838"/>
                      <a:pt x="684445" y="1096"/>
                      <a:pt x="681156" y="0"/>
                    </a:cubicBezTo>
                    <a:cubicBezTo>
                      <a:pt x="671288" y="1096"/>
                      <a:pt x="661132" y="677"/>
                      <a:pt x="651553" y="3289"/>
                    </a:cubicBezTo>
                    <a:cubicBezTo>
                      <a:pt x="648561" y="4105"/>
                      <a:pt x="647634" y="8272"/>
                      <a:pt x="644975" y="9868"/>
                    </a:cubicBezTo>
                    <a:cubicBezTo>
                      <a:pt x="642002" y="11652"/>
                      <a:pt x="638396" y="12061"/>
                      <a:pt x="635107" y="13157"/>
                    </a:cubicBezTo>
                    <a:cubicBezTo>
                      <a:pt x="631818" y="15350"/>
                      <a:pt x="628214" y="17133"/>
                      <a:pt x="625239" y="19736"/>
                    </a:cubicBezTo>
                    <a:cubicBezTo>
                      <a:pt x="619405" y="24841"/>
                      <a:pt x="615244" y="31882"/>
                      <a:pt x="608793" y="36182"/>
                    </a:cubicBezTo>
                    <a:cubicBezTo>
                      <a:pt x="593764" y="46201"/>
                      <a:pt x="601724" y="39963"/>
                      <a:pt x="585769" y="55917"/>
                    </a:cubicBezTo>
                    <a:cubicBezTo>
                      <a:pt x="583576" y="58110"/>
                      <a:pt x="580910" y="59915"/>
                      <a:pt x="579190" y="62495"/>
                    </a:cubicBezTo>
                    <a:cubicBezTo>
                      <a:pt x="574981" y="68809"/>
                      <a:pt x="566293" y="83241"/>
                      <a:pt x="559455" y="85520"/>
                    </a:cubicBezTo>
                    <a:lnTo>
                      <a:pt x="549587" y="88809"/>
                    </a:lnTo>
                    <a:cubicBezTo>
                      <a:pt x="545202" y="92098"/>
                      <a:pt x="540892" y="95491"/>
                      <a:pt x="536431" y="98677"/>
                    </a:cubicBezTo>
                    <a:cubicBezTo>
                      <a:pt x="533214" y="100975"/>
                      <a:pt x="529600" y="102724"/>
                      <a:pt x="526563" y="105255"/>
                    </a:cubicBezTo>
                    <a:cubicBezTo>
                      <a:pt x="522989" y="108233"/>
                      <a:pt x="520227" y="112096"/>
                      <a:pt x="516695" y="115123"/>
                    </a:cubicBezTo>
                    <a:cubicBezTo>
                      <a:pt x="512533" y="118690"/>
                      <a:pt x="508000" y="121804"/>
                      <a:pt x="503539" y="124990"/>
                    </a:cubicBezTo>
                    <a:cubicBezTo>
                      <a:pt x="500322" y="127288"/>
                      <a:pt x="496646" y="128966"/>
                      <a:pt x="493671" y="131569"/>
                    </a:cubicBezTo>
                    <a:cubicBezTo>
                      <a:pt x="487837" y="136674"/>
                      <a:pt x="482707" y="142533"/>
                      <a:pt x="477225" y="148015"/>
                    </a:cubicBezTo>
                    <a:cubicBezTo>
                      <a:pt x="475032" y="150208"/>
                      <a:pt x="472366" y="152013"/>
                      <a:pt x="470646" y="154593"/>
                    </a:cubicBezTo>
                    <a:cubicBezTo>
                      <a:pt x="468453" y="157882"/>
                      <a:pt x="466671" y="161486"/>
                      <a:pt x="464068" y="164461"/>
                    </a:cubicBezTo>
                    <a:cubicBezTo>
                      <a:pt x="458963" y="170296"/>
                      <a:pt x="451923" y="174456"/>
                      <a:pt x="447622" y="180907"/>
                    </a:cubicBezTo>
                    <a:cubicBezTo>
                      <a:pt x="443236" y="187485"/>
                      <a:pt x="440056" y="195051"/>
                      <a:pt x="434465" y="200642"/>
                    </a:cubicBezTo>
                    <a:lnTo>
                      <a:pt x="398284" y="236823"/>
                    </a:lnTo>
                    <a:lnTo>
                      <a:pt x="381838" y="253269"/>
                    </a:lnTo>
                    <a:cubicBezTo>
                      <a:pt x="379645" y="255462"/>
                      <a:pt x="378201" y="258867"/>
                      <a:pt x="375259" y="259848"/>
                    </a:cubicBezTo>
                    <a:lnTo>
                      <a:pt x="365392" y="263137"/>
                    </a:lnTo>
                    <a:cubicBezTo>
                      <a:pt x="349783" y="278746"/>
                      <a:pt x="358119" y="274333"/>
                      <a:pt x="342367" y="279583"/>
                    </a:cubicBezTo>
                    <a:cubicBezTo>
                      <a:pt x="340174" y="282872"/>
                      <a:pt x="338259" y="286364"/>
                      <a:pt x="335789" y="289451"/>
                    </a:cubicBezTo>
                    <a:cubicBezTo>
                      <a:pt x="331711" y="294548"/>
                      <a:pt x="325039" y="299759"/>
                      <a:pt x="319343" y="302607"/>
                    </a:cubicBezTo>
                    <a:cubicBezTo>
                      <a:pt x="316242" y="304158"/>
                      <a:pt x="312576" y="304346"/>
                      <a:pt x="309475" y="305897"/>
                    </a:cubicBezTo>
                    <a:cubicBezTo>
                      <a:pt x="305939" y="307665"/>
                      <a:pt x="302695" y="310006"/>
                      <a:pt x="299608" y="312475"/>
                    </a:cubicBezTo>
                    <a:cubicBezTo>
                      <a:pt x="297186" y="314412"/>
                      <a:pt x="295688" y="317458"/>
                      <a:pt x="293029" y="319054"/>
                    </a:cubicBezTo>
                    <a:cubicBezTo>
                      <a:pt x="290056" y="320838"/>
                      <a:pt x="286451" y="321247"/>
                      <a:pt x="283162" y="322343"/>
                    </a:cubicBezTo>
                    <a:cubicBezTo>
                      <a:pt x="280969" y="324536"/>
                      <a:pt x="279357" y="327534"/>
                      <a:pt x="276583" y="328921"/>
                    </a:cubicBezTo>
                    <a:cubicBezTo>
                      <a:pt x="256921" y="338751"/>
                      <a:pt x="269522" y="324821"/>
                      <a:pt x="253559" y="338789"/>
                    </a:cubicBezTo>
                    <a:cubicBezTo>
                      <a:pt x="247725" y="343894"/>
                      <a:pt x="242595" y="349753"/>
                      <a:pt x="237113" y="355235"/>
                    </a:cubicBezTo>
                    <a:lnTo>
                      <a:pt x="207510" y="384838"/>
                    </a:lnTo>
                    <a:lnTo>
                      <a:pt x="200931" y="391416"/>
                    </a:lnTo>
                    <a:cubicBezTo>
                      <a:pt x="198738" y="393609"/>
                      <a:pt x="196933" y="396275"/>
                      <a:pt x="194353" y="397995"/>
                    </a:cubicBezTo>
                    <a:cubicBezTo>
                      <a:pt x="187775" y="402380"/>
                      <a:pt x="180208" y="405561"/>
                      <a:pt x="174618" y="411151"/>
                    </a:cubicBezTo>
                    <a:cubicBezTo>
                      <a:pt x="148966" y="436803"/>
                      <a:pt x="190506" y="394402"/>
                      <a:pt x="161461" y="427597"/>
                    </a:cubicBezTo>
                    <a:cubicBezTo>
                      <a:pt x="156356" y="433432"/>
                      <a:pt x="150497" y="438561"/>
                      <a:pt x="145015" y="444043"/>
                    </a:cubicBezTo>
                    <a:lnTo>
                      <a:pt x="138436" y="450622"/>
                    </a:lnTo>
                    <a:lnTo>
                      <a:pt x="128569" y="460489"/>
                    </a:lnTo>
                    <a:cubicBezTo>
                      <a:pt x="119253" y="488439"/>
                      <a:pt x="132245" y="454363"/>
                      <a:pt x="118701" y="476936"/>
                    </a:cubicBezTo>
                    <a:cubicBezTo>
                      <a:pt x="116917" y="479909"/>
                      <a:pt x="117196" y="483830"/>
                      <a:pt x="115412" y="486803"/>
                    </a:cubicBezTo>
                    <a:cubicBezTo>
                      <a:pt x="113816" y="489462"/>
                      <a:pt x="111255" y="491445"/>
                      <a:pt x="108833" y="493382"/>
                    </a:cubicBezTo>
                    <a:cubicBezTo>
                      <a:pt x="99724" y="500669"/>
                      <a:pt x="99520" y="499775"/>
                      <a:pt x="89098" y="503249"/>
                    </a:cubicBezTo>
                    <a:cubicBezTo>
                      <a:pt x="86905" y="505442"/>
                      <a:pt x="84115" y="507169"/>
                      <a:pt x="82520" y="509828"/>
                    </a:cubicBezTo>
                    <a:cubicBezTo>
                      <a:pt x="80736" y="512801"/>
                      <a:pt x="81683" y="517244"/>
                      <a:pt x="79231" y="519695"/>
                    </a:cubicBezTo>
                    <a:cubicBezTo>
                      <a:pt x="73640" y="525286"/>
                      <a:pt x="65085" y="527261"/>
                      <a:pt x="59495" y="532852"/>
                    </a:cubicBezTo>
                    <a:cubicBezTo>
                      <a:pt x="57302" y="535045"/>
                      <a:pt x="55398" y="537570"/>
                      <a:pt x="52917" y="539431"/>
                    </a:cubicBezTo>
                    <a:cubicBezTo>
                      <a:pt x="46592" y="544175"/>
                      <a:pt x="38772" y="546997"/>
                      <a:pt x="33182" y="552587"/>
                    </a:cubicBezTo>
                    <a:cubicBezTo>
                      <a:pt x="24152" y="561617"/>
                      <a:pt x="29545" y="558185"/>
                      <a:pt x="16736" y="562455"/>
                    </a:cubicBezTo>
                    <a:cubicBezTo>
                      <a:pt x="15639" y="565744"/>
                      <a:pt x="14126" y="568923"/>
                      <a:pt x="13446" y="572323"/>
                    </a:cubicBezTo>
                    <a:cubicBezTo>
                      <a:pt x="11426" y="582423"/>
                      <a:pt x="11822" y="595307"/>
                      <a:pt x="6868" y="605215"/>
                    </a:cubicBezTo>
                    <a:cubicBezTo>
                      <a:pt x="5100" y="608751"/>
                      <a:pt x="2483" y="611793"/>
                      <a:pt x="290" y="615082"/>
                    </a:cubicBezTo>
                    <a:cubicBezTo>
                      <a:pt x="1386" y="620564"/>
                      <a:pt x="0" y="627233"/>
                      <a:pt x="3579" y="631528"/>
                    </a:cubicBezTo>
                    <a:cubicBezTo>
                      <a:pt x="6473" y="635001"/>
                      <a:pt x="12221" y="634592"/>
                      <a:pt x="16736" y="634818"/>
                    </a:cubicBezTo>
                    <a:cubicBezTo>
                      <a:pt x="56172" y="636790"/>
                      <a:pt x="95677" y="637011"/>
                      <a:pt x="135147" y="638107"/>
                    </a:cubicBezTo>
                    <a:cubicBezTo>
                      <a:pt x="138436" y="640300"/>
                      <a:pt x="141479" y="642917"/>
                      <a:pt x="145015" y="644685"/>
                    </a:cubicBezTo>
                    <a:cubicBezTo>
                      <a:pt x="148116" y="646235"/>
                      <a:pt x="151997" y="646051"/>
                      <a:pt x="154882" y="647974"/>
                    </a:cubicBezTo>
                    <a:cubicBezTo>
                      <a:pt x="158753" y="650554"/>
                      <a:pt x="161176" y="654864"/>
                      <a:pt x="164750" y="657842"/>
                    </a:cubicBezTo>
                    <a:cubicBezTo>
                      <a:pt x="173250" y="664925"/>
                      <a:pt x="174598" y="664413"/>
                      <a:pt x="184485" y="667710"/>
                    </a:cubicBezTo>
                    <a:cubicBezTo>
                      <a:pt x="186678" y="669903"/>
                      <a:pt x="188642" y="672351"/>
                      <a:pt x="191064" y="674288"/>
                    </a:cubicBezTo>
                    <a:cubicBezTo>
                      <a:pt x="200560" y="681884"/>
                      <a:pt x="200452" y="678622"/>
                      <a:pt x="207510" y="687445"/>
                    </a:cubicBezTo>
                    <a:cubicBezTo>
                      <a:pt x="209979" y="690532"/>
                      <a:pt x="210736" y="695218"/>
                      <a:pt x="214088" y="697313"/>
                    </a:cubicBezTo>
                    <a:cubicBezTo>
                      <a:pt x="219968" y="700988"/>
                      <a:pt x="233823" y="703891"/>
                      <a:pt x="233823" y="703891"/>
                    </a:cubicBezTo>
                    <a:cubicBezTo>
                      <a:pt x="262959" y="727201"/>
                      <a:pt x="236236" y="710207"/>
                      <a:pt x="270005" y="720337"/>
                    </a:cubicBezTo>
                    <a:cubicBezTo>
                      <a:pt x="274701" y="721746"/>
                      <a:pt x="278655" y="724983"/>
                      <a:pt x="283162" y="726915"/>
                    </a:cubicBezTo>
                    <a:cubicBezTo>
                      <a:pt x="303077" y="735451"/>
                      <a:pt x="282236" y="723165"/>
                      <a:pt x="309475" y="736783"/>
                    </a:cubicBezTo>
                    <a:cubicBezTo>
                      <a:pt x="313011" y="738551"/>
                      <a:pt x="315593" y="742111"/>
                      <a:pt x="319343" y="743361"/>
                    </a:cubicBezTo>
                    <a:cubicBezTo>
                      <a:pt x="325670" y="745470"/>
                      <a:pt x="332500" y="745554"/>
                      <a:pt x="339078" y="746651"/>
                    </a:cubicBezTo>
                    <a:cubicBezTo>
                      <a:pt x="343464" y="748844"/>
                      <a:pt x="347728" y="751298"/>
                      <a:pt x="352235" y="753229"/>
                    </a:cubicBezTo>
                    <a:cubicBezTo>
                      <a:pt x="363089" y="757881"/>
                      <a:pt x="374565" y="761105"/>
                      <a:pt x="385127" y="766386"/>
                    </a:cubicBezTo>
                    <a:cubicBezTo>
                      <a:pt x="411064" y="779355"/>
                      <a:pt x="397884" y="773928"/>
                      <a:pt x="424598" y="782832"/>
                    </a:cubicBezTo>
                    <a:lnTo>
                      <a:pt x="483803" y="779543"/>
                    </a:lnTo>
                    <a:cubicBezTo>
                      <a:pt x="512988" y="771031"/>
                      <a:pt x="495551" y="761592"/>
                      <a:pt x="510117" y="749940"/>
                    </a:cubicBezTo>
                    <a:cubicBezTo>
                      <a:pt x="512825" y="747774"/>
                      <a:pt x="516696" y="747747"/>
                      <a:pt x="519985" y="746651"/>
                    </a:cubicBezTo>
                    <a:cubicBezTo>
                      <a:pt x="528756" y="747747"/>
                      <a:pt x="537562" y="748596"/>
                      <a:pt x="546298" y="749940"/>
                    </a:cubicBezTo>
                    <a:cubicBezTo>
                      <a:pt x="551824" y="750790"/>
                      <a:pt x="557153" y="753229"/>
                      <a:pt x="562744" y="753229"/>
                    </a:cubicBezTo>
                    <a:cubicBezTo>
                      <a:pt x="583604" y="753229"/>
                      <a:pt x="604407" y="751036"/>
                      <a:pt x="625239" y="749940"/>
                    </a:cubicBezTo>
                    <a:cubicBezTo>
                      <a:pt x="657523" y="739180"/>
                      <a:pt x="610754" y="753806"/>
                      <a:pt x="694313" y="743361"/>
                    </a:cubicBezTo>
                    <a:cubicBezTo>
                      <a:pt x="701194" y="742501"/>
                      <a:pt x="707321" y="738465"/>
                      <a:pt x="714048" y="736783"/>
                    </a:cubicBezTo>
                    <a:cubicBezTo>
                      <a:pt x="733936" y="731811"/>
                      <a:pt x="722910" y="734925"/>
                      <a:pt x="746940" y="726915"/>
                    </a:cubicBezTo>
                    <a:cubicBezTo>
                      <a:pt x="755713" y="723991"/>
                      <a:pt x="761833" y="722469"/>
                      <a:pt x="769964" y="717048"/>
                    </a:cubicBezTo>
                    <a:cubicBezTo>
                      <a:pt x="772544" y="715328"/>
                      <a:pt x="774121" y="712406"/>
                      <a:pt x="776543" y="710469"/>
                    </a:cubicBezTo>
                    <a:cubicBezTo>
                      <a:pt x="779630" y="708000"/>
                      <a:pt x="783409" y="706464"/>
                      <a:pt x="786410" y="703891"/>
                    </a:cubicBezTo>
                    <a:cubicBezTo>
                      <a:pt x="791119" y="699855"/>
                      <a:pt x="795181" y="695120"/>
                      <a:pt x="799567" y="690734"/>
                    </a:cubicBezTo>
                    <a:lnTo>
                      <a:pt x="819303" y="670999"/>
                    </a:lnTo>
                    <a:cubicBezTo>
                      <a:pt x="821496" y="668806"/>
                      <a:pt x="823301" y="666140"/>
                      <a:pt x="825881" y="664420"/>
                    </a:cubicBezTo>
                    <a:lnTo>
                      <a:pt x="845616" y="651264"/>
                    </a:lnTo>
                    <a:cubicBezTo>
                      <a:pt x="860696" y="628643"/>
                      <a:pt x="851272" y="634028"/>
                      <a:pt x="868641" y="628239"/>
                    </a:cubicBezTo>
                    <a:cubicBezTo>
                      <a:pt x="903895" y="604736"/>
                      <a:pt x="850392" y="641337"/>
                      <a:pt x="888376" y="611793"/>
                    </a:cubicBezTo>
                    <a:cubicBezTo>
                      <a:pt x="894617" y="606939"/>
                      <a:pt x="901786" y="603380"/>
                      <a:pt x="908111" y="598636"/>
                    </a:cubicBezTo>
                    <a:cubicBezTo>
                      <a:pt x="912497" y="595347"/>
                      <a:pt x="916619" y="591674"/>
                      <a:pt x="921268" y="588769"/>
                    </a:cubicBezTo>
                    <a:cubicBezTo>
                      <a:pt x="927545" y="584846"/>
                      <a:pt x="936830" y="580766"/>
                      <a:pt x="944292" y="578901"/>
                    </a:cubicBezTo>
                    <a:cubicBezTo>
                      <a:pt x="949716" y="577545"/>
                      <a:pt x="955257" y="576708"/>
                      <a:pt x="960739" y="575612"/>
                    </a:cubicBezTo>
                    <a:cubicBezTo>
                      <a:pt x="991122" y="555354"/>
                      <a:pt x="953740" y="581210"/>
                      <a:pt x="977185" y="562455"/>
                    </a:cubicBezTo>
                    <a:cubicBezTo>
                      <a:pt x="980272" y="559986"/>
                      <a:pt x="983965" y="558346"/>
                      <a:pt x="987052" y="555877"/>
                    </a:cubicBezTo>
                    <a:cubicBezTo>
                      <a:pt x="998184" y="546972"/>
                      <a:pt x="993697" y="542697"/>
                      <a:pt x="1013366" y="536141"/>
                    </a:cubicBezTo>
                    <a:lnTo>
                      <a:pt x="1033101" y="529563"/>
                    </a:lnTo>
                    <a:cubicBezTo>
                      <a:pt x="1060828" y="538804"/>
                      <a:pt x="1028945" y="529100"/>
                      <a:pt x="1092307" y="536141"/>
                    </a:cubicBezTo>
                    <a:cubicBezTo>
                      <a:pt x="1095753" y="536524"/>
                      <a:pt x="1098775" y="538751"/>
                      <a:pt x="1102175" y="539431"/>
                    </a:cubicBezTo>
                    <a:cubicBezTo>
                      <a:pt x="1109777" y="540952"/>
                      <a:pt x="1117524" y="541624"/>
                      <a:pt x="1125199" y="542720"/>
                    </a:cubicBezTo>
                    <a:cubicBezTo>
                      <a:pt x="1151512" y="551490"/>
                      <a:pt x="1120815" y="538335"/>
                      <a:pt x="1138356" y="555877"/>
                    </a:cubicBezTo>
                    <a:cubicBezTo>
                      <a:pt x="1140807" y="558329"/>
                      <a:pt x="1144768" y="558878"/>
                      <a:pt x="1148223" y="559166"/>
                    </a:cubicBezTo>
                    <a:cubicBezTo>
                      <a:pt x="1171194" y="561080"/>
                      <a:pt x="1194272" y="561359"/>
                      <a:pt x="1217297" y="562455"/>
                    </a:cubicBezTo>
                    <a:cubicBezTo>
                      <a:pt x="1236749" y="568939"/>
                      <a:pt x="1230363" y="568275"/>
                      <a:pt x="1263346" y="562455"/>
                    </a:cubicBezTo>
                    <a:cubicBezTo>
                      <a:pt x="1270175" y="561250"/>
                      <a:pt x="1283081" y="555877"/>
                      <a:pt x="1283081" y="555877"/>
                    </a:cubicBezTo>
                    <a:cubicBezTo>
                      <a:pt x="1294395" y="544561"/>
                      <a:pt x="1291961" y="550504"/>
                      <a:pt x="1286370" y="526274"/>
                    </a:cubicBezTo>
                    <a:cubicBezTo>
                      <a:pt x="1283116" y="512172"/>
                      <a:pt x="1282771" y="507606"/>
                      <a:pt x="1273213" y="499960"/>
                    </a:cubicBezTo>
                    <a:cubicBezTo>
                      <a:pt x="1270126" y="497491"/>
                      <a:pt x="1266635" y="495575"/>
                      <a:pt x="1263346" y="493382"/>
                    </a:cubicBezTo>
                    <a:cubicBezTo>
                      <a:pt x="1261153" y="490093"/>
                      <a:pt x="1258728" y="486946"/>
                      <a:pt x="1256767" y="483514"/>
                    </a:cubicBezTo>
                    <a:cubicBezTo>
                      <a:pt x="1254334" y="479257"/>
                      <a:pt x="1252788" y="474515"/>
                      <a:pt x="1250189" y="470357"/>
                    </a:cubicBezTo>
                    <a:cubicBezTo>
                      <a:pt x="1239174" y="452732"/>
                      <a:pt x="1241285" y="460518"/>
                      <a:pt x="1227164" y="444043"/>
                    </a:cubicBezTo>
                    <a:cubicBezTo>
                      <a:pt x="1215262" y="430158"/>
                      <a:pt x="1227319" y="436420"/>
                      <a:pt x="1210718" y="430887"/>
                    </a:cubicBezTo>
                    <a:cubicBezTo>
                      <a:pt x="1202636" y="424825"/>
                      <a:pt x="1190083" y="416378"/>
                      <a:pt x="1184405" y="407862"/>
                    </a:cubicBezTo>
                    <a:cubicBezTo>
                      <a:pt x="1182212" y="404573"/>
                      <a:pt x="1180621" y="400790"/>
                      <a:pt x="1177826" y="397995"/>
                    </a:cubicBezTo>
                    <a:cubicBezTo>
                      <a:pt x="1175031" y="395200"/>
                      <a:pt x="1171046" y="393885"/>
                      <a:pt x="1167959" y="391416"/>
                    </a:cubicBezTo>
                    <a:cubicBezTo>
                      <a:pt x="1165537" y="389479"/>
                      <a:pt x="1163802" y="386775"/>
                      <a:pt x="1161380" y="384838"/>
                    </a:cubicBezTo>
                    <a:cubicBezTo>
                      <a:pt x="1158293" y="382369"/>
                      <a:pt x="1154600" y="380728"/>
                      <a:pt x="1151513" y="378259"/>
                    </a:cubicBezTo>
                    <a:cubicBezTo>
                      <a:pt x="1138615" y="367941"/>
                      <a:pt x="1152199" y="374103"/>
                      <a:pt x="1135067" y="368392"/>
                    </a:cubicBezTo>
                    <a:cubicBezTo>
                      <a:pt x="1130681" y="365103"/>
                      <a:pt x="1126122" y="362033"/>
                      <a:pt x="1121910" y="358524"/>
                    </a:cubicBezTo>
                    <a:cubicBezTo>
                      <a:pt x="1119528" y="356539"/>
                      <a:pt x="1117812" y="353807"/>
                      <a:pt x="1115331" y="351946"/>
                    </a:cubicBezTo>
                    <a:cubicBezTo>
                      <a:pt x="1109006" y="347202"/>
                      <a:pt x="1101186" y="344380"/>
                      <a:pt x="1095596" y="338789"/>
                    </a:cubicBezTo>
                    <a:cubicBezTo>
                      <a:pt x="1089476" y="332668"/>
                      <a:pt x="1087451" y="329782"/>
                      <a:pt x="1079150" y="325632"/>
                    </a:cubicBezTo>
                    <a:cubicBezTo>
                      <a:pt x="1076049" y="324082"/>
                      <a:pt x="1072571" y="323439"/>
                      <a:pt x="1069282" y="322343"/>
                    </a:cubicBezTo>
                    <a:cubicBezTo>
                      <a:pt x="1065993" y="320150"/>
                      <a:pt x="1062502" y="318233"/>
                      <a:pt x="1059415" y="315764"/>
                    </a:cubicBezTo>
                    <a:cubicBezTo>
                      <a:pt x="1056993" y="313827"/>
                      <a:pt x="1055495" y="310781"/>
                      <a:pt x="1052836" y="309186"/>
                    </a:cubicBezTo>
                    <a:cubicBezTo>
                      <a:pt x="1049863" y="307402"/>
                      <a:pt x="1046258" y="306993"/>
                      <a:pt x="1042969" y="305897"/>
                    </a:cubicBezTo>
                    <a:cubicBezTo>
                      <a:pt x="1026301" y="289229"/>
                      <a:pt x="1047870" y="308836"/>
                      <a:pt x="1026523" y="296029"/>
                    </a:cubicBezTo>
                    <a:cubicBezTo>
                      <a:pt x="1003943" y="282482"/>
                      <a:pt x="1038034" y="295483"/>
                      <a:pt x="1010077" y="286161"/>
                    </a:cubicBezTo>
                    <a:cubicBezTo>
                      <a:pt x="994187" y="270273"/>
                      <a:pt x="1014384" y="289608"/>
                      <a:pt x="993631" y="273005"/>
                    </a:cubicBezTo>
                    <a:cubicBezTo>
                      <a:pt x="977353" y="259983"/>
                      <a:pt x="997572" y="273657"/>
                      <a:pt x="980474" y="256559"/>
                    </a:cubicBezTo>
                    <a:cubicBezTo>
                      <a:pt x="974097" y="250182"/>
                      <a:pt x="968765" y="249366"/>
                      <a:pt x="960739" y="246691"/>
                    </a:cubicBezTo>
                    <a:cubicBezTo>
                      <a:pt x="947889" y="233843"/>
                      <a:pt x="961372" y="245364"/>
                      <a:pt x="944292" y="236823"/>
                    </a:cubicBezTo>
                    <a:cubicBezTo>
                      <a:pt x="918795" y="224074"/>
                      <a:pt x="949355" y="235221"/>
                      <a:pt x="924557" y="226956"/>
                    </a:cubicBezTo>
                    <a:cubicBezTo>
                      <a:pt x="922364" y="224763"/>
                      <a:pt x="920638" y="221973"/>
                      <a:pt x="917979" y="220377"/>
                    </a:cubicBezTo>
                    <a:cubicBezTo>
                      <a:pt x="915006" y="218593"/>
                      <a:pt x="911298" y="218454"/>
                      <a:pt x="908111" y="217088"/>
                    </a:cubicBezTo>
                    <a:cubicBezTo>
                      <a:pt x="903604" y="215157"/>
                      <a:pt x="899340" y="212703"/>
                      <a:pt x="894954" y="210510"/>
                    </a:cubicBezTo>
                    <a:cubicBezTo>
                      <a:pt x="888921" y="204476"/>
                      <a:pt x="883042" y="197976"/>
                      <a:pt x="875219" y="194064"/>
                    </a:cubicBezTo>
                    <a:cubicBezTo>
                      <a:pt x="871176" y="192042"/>
                      <a:pt x="866448" y="191871"/>
                      <a:pt x="862062" y="190774"/>
                    </a:cubicBezTo>
                    <a:cubicBezTo>
                      <a:pt x="855484" y="186389"/>
                      <a:pt x="849827" y="180119"/>
                      <a:pt x="842327" y="177618"/>
                    </a:cubicBezTo>
                    <a:cubicBezTo>
                      <a:pt x="828709" y="173078"/>
                      <a:pt x="835344" y="176251"/>
                      <a:pt x="822592" y="167750"/>
                    </a:cubicBezTo>
                    <a:cubicBezTo>
                      <a:pt x="820399" y="164461"/>
                      <a:pt x="818808" y="160677"/>
                      <a:pt x="816013" y="157882"/>
                    </a:cubicBezTo>
                    <a:cubicBezTo>
                      <a:pt x="790139" y="132008"/>
                      <a:pt x="823224" y="173771"/>
                      <a:pt x="796278" y="141436"/>
                    </a:cubicBezTo>
                    <a:cubicBezTo>
                      <a:pt x="793747" y="138399"/>
                      <a:pt x="792169" y="134656"/>
                      <a:pt x="789700" y="131569"/>
                    </a:cubicBezTo>
                    <a:cubicBezTo>
                      <a:pt x="787763" y="129147"/>
                      <a:pt x="785058" y="127412"/>
                      <a:pt x="783121" y="124990"/>
                    </a:cubicBezTo>
                    <a:cubicBezTo>
                      <a:pt x="780652" y="121903"/>
                      <a:pt x="779012" y="118210"/>
                      <a:pt x="776543" y="115123"/>
                    </a:cubicBezTo>
                    <a:cubicBezTo>
                      <a:pt x="774606" y="112701"/>
                      <a:pt x="771901" y="110966"/>
                      <a:pt x="769964" y="108544"/>
                    </a:cubicBezTo>
                    <a:cubicBezTo>
                      <a:pt x="767495" y="105457"/>
                      <a:pt x="765959" y="101678"/>
                      <a:pt x="763386" y="98677"/>
                    </a:cubicBezTo>
                    <a:cubicBezTo>
                      <a:pt x="759350" y="93968"/>
                      <a:pt x="750229" y="85520"/>
                      <a:pt x="750229" y="85520"/>
                    </a:cubicBezTo>
                    <a:cubicBezTo>
                      <a:pt x="749133" y="82231"/>
                      <a:pt x="749106" y="78359"/>
                      <a:pt x="746940" y="75652"/>
                    </a:cubicBezTo>
                    <a:cubicBezTo>
                      <a:pt x="744470" y="72565"/>
                      <a:pt x="740159" y="71544"/>
                      <a:pt x="737072" y="69074"/>
                    </a:cubicBezTo>
                    <a:cubicBezTo>
                      <a:pt x="734650" y="67137"/>
                      <a:pt x="732431" y="64917"/>
                      <a:pt x="730494" y="62495"/>
                    </a:cubicBezTo>
                    <a:cubicBezTo>
                      <a:pt x="713902" y="41754"/>
                      <a:pt x="733218" y="61930"/>
                      <a:pt x="717337" y="46049"/>
                    </a:cubicBezTo>
                    <a:lnTo>
                      <a:pt x="710759" y="26314"/>
                    </a:lnTo>
                    <a:cubicBezTo>
                      <a:pt x="709662" y="23025"/>
                      <a:pt x="710936" y="16446"/>
                      <a:pt x="707469" y="16446"/>
                    </a:cubicBezTo>
                    <a:lnTo>
                      <a:pt x="704180" y="16446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71" name="Прямая соединительная линия 70"/>
              <p:cNvCxnSpPr/>
              <p:nvPr/>
            </p:nvCxnSpPr>
            <p:spPr>
              <a:xfrm rot="5400000">
                <a:off x="3892999" y="2750436"/>
                <a:ext cx="1214446" cy="8570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2" name="Полилиния 71"/>
              <p:cNvSpPr/>
              <p:nvPr/>
            </p:nvSpPr>
            <p:spPr>
              <a:xfrm>
                <a:off x="5681062" y="3256286"/>
                <a:ext cx="171413" cy="161925"/>
              </a:xfrm>
              <a:custGeom>
                <a:avLst/>
                <a:gdLst>
                  <a:gd name="connsiteX0" fmla="*/ 166562 w 171533"/>
                  <a:gd name="connsiteY0" fmla="*/ 69074 h 161171"/>
                  <a:gd name="connsiteX1" fmla="*/ 146827 w 171533"/>
                  <a:gd name="connsiteY1" fmla="*/ 55917 h 161171"/>
                  <a:gd name="connsiteX2" fmla="*/ 140248 w 171533"/>
                  <a:gd name="connsiteY2" fmla="*/ 49338 h 161171"/>
                  <a:gd name="connsiteX3" fmla="*/ 130381 w 171533"/>
                  <a:gd name="connsiteY3" fmla="*/ 46049 h 161171"/>
                  <a:gd name="connsiteX4" fmla="*/ 97489 w 171533"/>
                  <a:gd name="connsiteY4" fmla="*/ 26314 h 161171"/>
                  <a:gd name="connsiteX5" fmla="*/ 87621 w 171533"/>
                  <a:gd name="connsiteY5" fmla="*/ 23025 h 161171"/>
                  <a:gd name="connsiteX6" fmla="*/ 81043 w 171533"/>
                  <a:gd name="connsiteY6" fmla="*/ 16446 h 161171"/>
                  <a:gd name="connsiteX7" fmla="*/ 61307 w 171533"/>
                  <a:gd name="connsiteY7" fmla="*/ 9868 h 161171"/>
                  <a:gd name="connsiteX8" fmla="*/ 51440 w 171533"/>
                  <a:gd name="connsiteY8" fmla="*/ 6579 h 161171"/>
                  <a:gd name="connsiteX9" fmla="*/ 41572 w 171533"/>
                  <a:gd name="connsiteY9" fmla="*/ 3289 h 161171"/>
                  <a:gd name="connsiteX10" fmla="*/ 31704 w 171533"/>
                  <a:gd name="connsiteY10" fmla="*/ 0 h 161171"/>
                  <a:gd name="connsiteX11" fmla="*/ 25126 w 171533"/>
                  <a:gd name="connsiteY11" fmla="*/ 6579 h 161171"/>
                  <a:gd name="connsiteX12" fmla="*/ 15258 w 171533"/>
                  <a:gd name="connsiteY12" fmla="*/ 9868 h 161171"/>
                  <a:gd name="connsiteX13" fmla="*/ 8680 w 171533"/>
                  <a:gd name="connsiteY13" fmla="*/ 19735 h 161171"/>
                  <a:gd name="connsiteX14" fmla="*/ 8680 w 171533"/>
                  <a:gd name="connsiteY14" fmla="*/ 88809 h 161171"/>
                  <a:gd name="connsiteX15" fmla="*/ 21837 w 171533"/>
                  <a:gd name="connsiteY15" fmla="*/ 108544 h 161171"/>
                  <a:gd name="connsiteX16" fmla="*/ 38283 w 171533"/>
                  <a:gd name="connsiteY16" fmla="*/ 124990 h 161171"/>
                  <a:gd name="connsiteX17" fmla="*/ 44861 w 171533"/>
                  <a:gd name="connsiteY17" fmla="*/ 138147 h 161171"/>
                  <a:gd name="connsiteX18" fmla="*/ 54729 w 171533"/>
                  <a:gd name="connsiteY18" fmla="*/ 144725 h 161171"/>
                  <a:gd name="connsiteX19" fmla="*/ 84332 w 171533"/>
                  <a:gd name="connsiteY19" fmla="*/ 154593 h 161171"/>
                  <a:gd name="connsiteX20" fmla="*/ 94199 w 171533"/>
                  <a:gd name="connsiteY20" fmla="*/ 157882 h 161171"/>
                  <a:gd name="connsiteX21" fmla="*/ 104067 w 171533"/>
                  <a:gd name="connsiteY21" fmla="*/ 161171 h 161171"/>
                  <a:gd name="connsiteX22" fmla="*/ 150116 w 171533"/>
                  <a:gd name="connsiteY22" fmla="*/ 157882 h 161171"/>
                  <a:gd name="connsiteX23" fmla="*/ 153405 w 171533"/>
                  <a:gd name="connsiteY23" fmla="*/ 141436 h 161171"/>
                  <a:gd name="connsiteX24" fmla="*/ 163273 w 171533"/>
                  <a:gd name="connsiteY24" fmla="*/ 124990 h 161171"/>
                  <a:gd name="connsiteX25" fmla="*/ 169851 w 171533"/>
                  <a:gd name="connsiteY25" fmla="*/ 105255 h 161171"/>
                  <a:gd name="connsiteX26" fmla="*/ 166562 w 171533"/>
                  <a:gd name="connsiteY26" fmla="*/ 69074 h 161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71533" h="161171">
                    <a:moveTo>
                      <a:pt x="166562" y="69074"/>
                    </a:moveTo>
                    <a:cubicBezTo>
                      <a:pt x="162725" y="60851"/>
                      <a:pt x="152418" y="61508"/>
                      <a:pt x="146827" y="55917"/>
                    </a:cubicBezTo>
                    <a:cubicBezTo>
                      <a:pt x="144634" y="53724"/>
                      <a:pt x="142907" y="50934"/>
                      <a:pt x="140248" y="49338"/>
                    </a:cubicBezTo>
                    <a:cubicBezTo>
                      <a:pt x="137275" y="47554"/>
                      <a:pt x="133670" y="47145"/>
                      <a:pt x="130381" y="46049"/>
                    </a:cubicBezTo>
                    <a:cubicBezTo>
                      <a:pt x="112321" y="27989"/>
                      <a:pt x="123108" y="34853"/>
                      <a:pt x="97489" y="26314"/>
                    </a:cubicBezTo>
                    <a:lnTo>
                      <a:pt x="87621" y="23025"/>
                    </a:lnTo>
                    <a:cubicBezTo>
                      <a:pt x="85428" y="20832"/>
                      <a:pt x="83817" y="17833"/>
                      <a:pt x="81043" y="16446"/>
                    </a:cubicBezTo>
                    <a:cubicBezTo>
                      <a:pt x="74841" y="13345"/>
                      <a:pt x="67886" y="12061"/>
                      <a:pt x="61307" y="9868"/>
                    </a:cubicBezTo>
                    <a:lnTo>
                      <a:pt x="51440" y="6579"/>
                    </a:lnTo>
                    <a:lnTo>
                      <a:pt x="41572" y="3289"/>
                    </a:lnTo>
                    <a:lnTo>
                      <a:pt x="31704" y="0"/>
                    </a:lnTo>
                    <a:cubicBezTo>
                      <a:pt x="29511" y="2193"/>
                      <a:pt x="27785" y="4983"/>
                      <a:pt x="25126" y="6579"/>
                    </a:cubicBezTo>
                    <a:cubicBezTo>
                      <a:pt x="22153" y="8363"/>
                      <a:pt x="17966" y="7702"/>
                      <a:pt x="15258" y="9868"/>
                    </a:cubicBezTo>
                    <a:cubicBezTo>
                      <a:pt x="12171" y="12337"/>
                      <a:pt x="10873" y="16446"/>
                      <a:pt x="8680" y="19735"/>
                    </a:cubicBezTo>
                    <a:cubicBezTo>
                      <a:pt x="2104" y="46042"/>
                      <a:pt x="0" y="48882"/>
                      <a:pt x="8680" y="88809"/>
                    </a:cubicBezTo>
                    <a:cubicBezTo>
                      <a:pt x="10360" y="96535"/>
                      <a:pt x="17451" y="101966"/>
                      <a:pt x="21837" y="108544"/>
                    </a:cubicBezTo>
                    <a:cubicBezTo>
                      <a:pt x="30609" y="121702"/>
                      <a:pt x="25124" y="116218"/>
                      <a:pt x="38283" y="124990"/>
                    </a:cubicBezTo>
                    <a:cubicBezTo>
                      <a:pt x="40476" y="129376"/>
                      <a:pt x="41722" y="134380"/>
                      <a:pt x="44861" y="138147"/>
                    </a:cubicBezTo>
                    <a:cubicBezTo>
                      <a:pt x="47392" y="141184"/>
                      <a:pt x="51117" y="143119"/>
                      <a:pt x="54729" y="144725"/>
                    </a:cubicBezTo>
                    <a:cubicBezTo>
                      <a:pt x="54744" y="144732"/>
                      <a:pt x="79390" y="152946"/>
                      <a:pt x="84332" y="154593"/>
                    </a:cubicBezTo>
                    <a:lnTo>
                      <a:pt x="94199" y="157882"/>
                    </a:lnTo>
                    <a:lnTo>
                      <a:pt x="104067" y="161171"/>
                    </a:lnTo>
                    <a:lnTo>
                      <a:pt x="150116" y="157882"/>
                    </a:lnTo>
                    <a:cubicBezTo>
                      <a:pt x="155307" y="155806"/>
                      <a:pt x="152049" y="146860"/>
                      <a:pt x="153405" y="141436"/>
                    </a:cubicBezTo>
                    <a:cubicBezTo>
                      <a:pt x="156251" y="130050"/>
                      <a:pt x="155516" y="132747"/>
                      <a:pt x="163273" y="124990"/>
                    </a:cubicBezTo>
                    <a:cubicBezTo>
                      <a:pt x="165466" y="118412"/>
                      <a:pt x="171533" y="111982"/>
                      <a:pt x="169851" y="105255"/>
                    </a:cubicBezTo>
                    <a:cubicBezTo>
                      <a:pt x="165233" y="86780"/>
                      <a:pt x="170399" y="77297"/>
                      <a:pt x="166562" y="69074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73" name="Прямая соединительная линия 72"/>
              <p:cNvCxnSpPr/>
              <p:nvPr/>
            </p:nvCxnSpPr>
            <p:spPr>
              <a:xfrm rot="10800000" flipV="1">
                <a:off x="4071692" y="3214686"/>
                <a:ext cx="1785545" cy="5715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5572125"/>
            <a:ext cx="8229600" cy="1071563"/>
          </a:xfrm>
        </p:spPr>
        <p:txBody>
          <a:bodyPr/>
          <a:lstStyle/>
          <a:p>
            <a:pPr algn="l" eaLnBrk="1" hangingPunct="1"/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7. Установление видимости ребер и граней.</a:t>
            </a:r>
            <a:br>
              <a:rPr lang="ru-RU" sz="2800" smtClean="0"/>
            </a:br>
            <a:r>
              <a:rPr lang="ru-RU" sz="2800" smtClean="0"/>
              <a:t>8. Обводка.</a:t>
            </a:r>
            <a:br>
              <a:rPr lang="ru-RU" sz="2800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grpSp>
        <p:nvGrpSpPr>
          <p:cNvPr id="2" name="Группа 36"/>
          <p:cNvGrpSpPr>
            <a:grpSpLocks/>
          </p:cNvGrpSpPr>
          <p:nvPr/>
        </p:nvGrpSpPr>
        <p:grpSpPr bwMode="auto">
          <a:xfrm>
            <a:off x="928688" y="928688"/>
            <a:ext cx="7215187" cy="4286250"/>
            <a:chOff x="928662" y="928670"/>
            <a:chExt cx="7215238" cy="4286280"/>
          </a:xfrm>
        </p:grpSpPr>
        <p:grpSp>
          <p:nvGrpSpPr>
            <p:cNvPr id="11302" name="Группа 39"/>
            <p:cNvGrpSpPr>
              <a:grpSpLocks/>
            </p:cNvGrpSpPr>
            <p:nvPr/>
          </p:nvGrpSpPr>
          <p:grpSpPr bwMode="auto">
            <a:xfrm>
              <a:off x="928662" y="928670"/>
              <a:ext cx="7215238" cy="4286280"/>
              <a:chOff x="928662" y="928670"/>
              <a:chExt cx="7215238" cy="4286280"/>
            </a:xfrm>
          </p:grpSpPr>
          <p:grpSp>
            <p:nvGrpSpPr>
              <p:cNvPr id="11312" name="Группа 40"/>
              <p:cNvGrpSpPr>
                <a:grpSpLocks/>
              </p:cNvGrpSpPr>
              <p:nvPr/>
            </p:nvGrpSpPr>
            <p:grpSpPr bwMode="auto">
              <a:xfrm>
                <a:off x="928662" y="928670"/>
                <a:ext cx="7215238" cy="4286280"/>
                <a:chOff x="928662" y="928670"/>
                <a:chExt cx="7215238" cy="4286280"/>
              </a:xfrm>
            </p:grpSpPr>
            <p:grpSp>
              <p:nvGrpSpPr>
                <p:cNvPr id="11315" name="Группа 60"/>
                <p:cNvGrpSpPr>
                  <a:grpSpLocks/>
                </p:cNvGrpSpPr>
                <p:nvPr/>
              </p:nvGrpSpPr>
              <p:grpSpPr bwMode="auto">
                <a:xfrm>
                  <a:off x="928662" y="928670"/>
                  <a:ext cx="7215238" cy="4286280"/>
                  <a:chOff x="928662" y="928670"/>
                  <a:chExt cx="7215238" cy="4286280"/>
                </a:xfrm>
              </p:grpSpPr>
              <p:sp>
                <p:nvSpPr>
                  <p:cNvPr id="7" name="Прямоугольник 6"/>
                  <p:cNvSpPr/>
                  <p:nvPr/>
                </p:nvSpPr>
                <p:spPr>
                  <a:xfrm>
                    <a:off x="928662" y="928670"/>
                    <a:ext cx="7215238" cy="4286280"/>
                  </a:xfrm>
                  <a:prstGeom prst="rect">
                    <a:avLst/>
                  </a:prstGeom>
                  <a:solidFill>
                    <a:srgbClr val="E4EFD9"/>
                  </a:solidFill>
                  <a:ln>
                    <a:solidFill>
                      <a:srgbClr val="C3D1B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ru-RU" dirty="0"/>
                  </a:p>
                </p:txBody>
              </p:sp>
              <p:grpSp>
                <p:nvGrpSpPr>
                  <p:cNvPr id="11324" name="Группа 8"/>
                  <p:cNvGrpSpPr>
                    <a:grpSpLocks/>
                  </p:cNvGrpSpPr>
                  <p:nvPr/>
                </p:nvGrpSpPr>
                <p:grpSpPr bwMode="auto">
                  <a:xfrm>
                    <a:off x="1071538" y="1000108"/>
                    <a:ext cx="6910850" cy="3941232"/>
                    <a:chOff x="1071538" y="2143116"/>
                    <a:chExt cx="6910850" cy="3941232"/>
                  </a:xfrm>
                </p:grpSpPr>
                <p:grpSp>
                  <p:nvGrpSpPr>
                    <p:cNvPr id="11327" name="Группа 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57356" y="2571744"/>
                      <a:ext cx="5644581" cy="3213916"/>
                      <a:chOff x="1357290" y="2285992"/>
                      <a:chExt cx="5644581" cy="3213916"/>
                    </a:xfrm>
                  </p:grpSpPr>
                  <p:cxnSp>
                    <p:nvCxnSpPr>
                      <p:cNvPr id="14" name="Прямая соединительная линия 13"/>
                      <p:cNvCxnSpPr/>
                      <p:nvPr/>
                    </p:nvCxnSpPr>
                    <p:spPr>
                      <a:xfrm rot="5400000">
                        <a:off x="4075109" y="2820983"/>
                        <a:ext cx="1071571" cy="1587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" name="Прямая соединительная линия 14"/>
                      <p:cNvCxnSpPr/>
                      <p:nvPr/>
                    </p:nvCxnSpPr>
                    <p:spPr>
                      <a:xfrm flipV="1">
                        <a:off x="1357290" y="3352799"/>
                        <a:ext cx="3254398" cy="2151078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" name="Прямая соединительная линия 15"/>
                      <p:cNvCxnSpPr/>
                      <p:nvPr/>
                    </p:nvCxnSpPr>
                    <p:spPr>
                      <a:xfrm rot="10800000">
                        <a:off x="4611688" y="3352799"/>
                        <a:ext cx="2386030" cy="1576399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1328" name="Text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14942" y="2143116"/>
                      <a:ext cx="32573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/>
                        <a:t>Z</a:t>
                      </a:r>
                      <a:endParaRPr lang="ru-RU"/>
                    </a:p>
                  </p:txBody>
                </p:sp>
                <p:sp>
                  <p:nvSpPr>
                    <p:cNvPr id="11329" name="TextBox 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643834" y="4857760"/>
                      <a:ext cx="338554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/>
                        <a:t>Y</a:t>
                      </a:r>
                      <a:endParaRPr lang="ru-RU"/>
                    </a:p>
                  </p:txBody>
                </p:sp>
                <p:sp>
                  <p:nvSpPr>
                    <p:cNvPr id="11330" name="Text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71538" y="5715016"/>
                      <a:ext cx="338554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/>
                        <a:t>Х</a:t>
                      </a:r>
                    </a:p>
                  </p:txBody>
                </p:sp>
              </p:grpSp>
              <p:cxnSp>
                <p:nvCxnSpPr>
                  <p:cNvPr id="28" name="Прямая соединительная линия 27"/>
                  <p:cNvCxnSpPr/>
                  <p:nvPr/>
                </p:nvCxnSpPr>
                <p:spPr>
                  <a:xfrm flipV="1">
                    <a:off x="4429124" y="3500438"/>
                    <a:ext cx="2182828" cy="144146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Прямая соединительная линия 45"/>
                  <p:cNvCxnSpPr/>
                  <p:nvPr/>
                </p:nvCxnSpPr>
                <p:spPr>
                  <a:xfrm rot="10800000">
                    <a:off x="2928926" y="3929066"/>
                    <a:ext cx="1516073" cy="10001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 rot="5400000" flipH="1" flipV="1">
                  <a:off x="6250794" y="3107528"/>
                  <a:ext cx="785817" cy="3175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 rot="5400000" flipH="1" flipV="1">
                  <a:off x="4036216" y="4536288"/>
                  <a:ext cx="785817" cy="3175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 rot="5400000" flipH="1" flipV="1">
                  <a:off x="2536017" y="3536156"/>
                  <a:ext cx="785817" cy="3175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flipV="1">
                  <a:off x="4429124" y="2714619"/>
                  <a:ext cx="2214579" cy="14414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rot="10800000">
                  <a:off x="2928926" y="3143247"/>
                  <a:ext cx="1516073" cy="10001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 flipV="1">
                  <a:off x="2928926" y="1714487"/>
                  <a:ext cx="2182827" cy="14414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 rot="10800000">
                  <a:off x="5143504" y="1714487"/>
                  <a:ext cx="1500199" cy="10001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Прямая соединительная линия 42"/>
              <p:cNvCxnSpPr/>
              <p:nvPr/>
            </p:nvCxnSpPr>
            <p:spPr>
              <a:xfrm rot="10800000" flipV="1">
                <a:off x="3929058" y="2312980"/>
                <a:ext cx="1785950" cy="123190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>
                <a:off x="4143372" y="2476493"/>
                <a:ext cx="1285884" cy="85725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929190" y="2143115"/>
              <a:ext cx="1071570" cy="7143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 flipV="1">
              <a:off x="4146547" y="2857495"/>
              <a:ext cx="1854213" cy="5492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3906039" y="2383623"/>
              <a:ext cx="1263659" cy="782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5400000" flipH="1" flipV="1">
              <a:off x="5643570" y="2500306"/>
              <a:ext cx="714380" cy="3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 flipH="1" flipV="1">
              <a:off x="4572794" y="1785132"/>
              <a:ext cx="71438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 flipH="1" flipV="1">
              <a:off x="3786975" y="3071016"/>
              <a:ext cx="71438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0800000">
              <a:off x="4929190" y="1428735"/>
              <a:ext cx="1071570" cy="7143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3893339" y="1678768"/>
              <a:ext cx="1285884" cy="7858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V="1">
              <a:off x="4143372" y="2143115"/>
              <a:ext cx="1857388" cy="5715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Группа 105"/>
          <p:cNvGrpSpPr>
            <a:grpSpLocks/>
          </p:cNvGrpSpPr>
          <p:nvPr/>
        </p:nvGrpSpPr>
        <p:grpSpPr bwMode="auto">
          <a:xfrm>
            <a:off x="928688" y="928688"/>
            <a:ext cx="7215187" cy="4286250"/>
            <a:chOff x="1000100" y="1857364"/>
            <a:chExt cx="7215238" cy="4286280"/>
          </a:xfrm>
        </p:grpSpPr>
        <p:grpSp>
          <p:nvGrpSpPr>
            <p:cNvPr id="11269" name="Группа 72"/>
            <p:cNvGrpSpPr>
              <a:grpSpLocks/>
            </p:cNvGrpSpPr>
            <p:nvPr/>
          </p:nvGrpSpPr>
          <p:grpSpPr bwMode="auto">
            <a:xfrm>
              <a:off x="1000100" y="1857364"/>
              <a:ext cx="7215238" cy="4286280"/>
              <a:chOff x="1000100" y="1857364"/>
              <a:chExt cx="7215238" cy="4286280"/>
            </a:xfrm>
          </p:grpSpPr>
          <p:sp>
            <p:nvSpPr>
              <p:cNvPr id="74" name="Прямоугольник 73"/>
              <p:cNvSpPr/>
              <p:nvPr/>
            </p:nvSpPr>
            <p:spPr>
              <a:xfrm>
                <a:off x="1000100" y="1857364"/>
                <a:ext cx="7215238" cy="4286280"/>
              </a:xfrm>
              <a:prstGeom prst="rect">
                <a:avLst/>
              </a:prstGeom>
              <a:solidFill>
                <a:srgbClr val="E4EFD9"/>
              </a:solidFill>
              <a:ln>
                <a:solidFill>
                  <a:srgbClr val="C3D1B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grpSp>
            <p:nvGrpSpPr>
              <p:cNvPr id="11294" name="Группа 72"/>
              <p:cNvGrpSpPr>
                <a:grpSpLocks/>
              </p:cNvGrpSpPr>
              <p:nvPr/>
            </p:nvGrpSpPr>
            <p:grpSpPr bwMode="auto">
              <a:xfrm>
                <a:off x="1071538" y="2143116"/>
                <a:ext cx="6910850" cy="3941232"/>
                <a:chOff x="1071538" y="2143116"/>
                <a:chExt cx="6910850" cy="3941232"/>
              </a:xfrm>
            </p:grpSpPr>
            <p:grpSp>
              <p:nvGrpSpPr>
                <p:cNvPr id="11295" name="Группа 21"/>
                <p:cNvGrpSpPr>
                  <a:grpSpLocks/>
                </p:cNvGrpSpPr>
                <p:nvPr/>
              </p:nvGrpSpPr>
              <p:grpSpPr bwMode="auto">
                <a:xfrm>
                  <a:off x="1857356" y="2571744"/>
                  <a:ext cx="5644581" cy="3213916"/>
                  <a:chOff x="1357290" y="2285992"/>
                  <a:chExt cx="5644581" cy="3213916"/>
                </a:xfrm>
              </p:grpSpPr>
              <p:cxnSp>
                <p:nvCxnSpPr>
                  <p:cNvPr id="80" name="Прямая соединительная линия 79"/>
                  <p:cNvCxnSpPr/>
                  <p:nvPr/>
                </p:nvCxnSpPr>
                <p:spPr>
                  <a:xfrm rot="5400000">
                    <a:off x="4075110" y="2820983"/>
                    <a:ext cx="1071570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Прямая соединительная линия 80"/>
                  <p:cNvCxnSpPr/>
                  <p:nvPr/>
                </p:nvCxnSpPr>
                <p:spPr>
                  <a:xfrm flipV="1">
                    <a:off x="1357291" y="3352800"/>
                    <a:ext cx="3254398" cy="215107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Прямая соединительная линия 81"/>
                  <p:cNvCxnSpPr/>
                  <p:nvPr/>
                </p:nvCxnSpPr>
                <p:spPr>
                  <a:xfrm rot="10800000">
                    <a:off x="4611689" y="3352800"/>
                    <a:ext cx="2386029" cy="157639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296" name="TextBox 76"/>
                <p:cNvSpPr txBox="1">
                  <a:spLocks noChangeArrowheads="1"/>
                </p:cNvSpPr>
                <p:nvPr/>
              </p:nvSpPr>
              <p:spPr bwMode="auto">
                <a:xfrm>
                  <a:off x="5214942" y="2143116"/>
                  <a:ext cx="32573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/>
                    <a:t>Z</a:t>
                  </a:r>
                  <a:endParaRPr lang="ru-RU"/>
                </a:p>
              </p:txBody>
            </p:sp>
            <p:sp>
              <p:nvSpPr>
                <p:cNvPr id="11297" name="TextBox 77"/>
                <p:cNvSpPr txBox="1">
                  <a:spLocks noChangeArrowheads="1"/>
                </p:cNvSpPr>
                <p:nvPr/>
              </p:nvSpPr>
              <p:spPr bwMode="auto">
                <a:xfrm>
                  <a:off x="7643834" y="4857760"/>
                  <a:ext cx="33855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/>
                    <a:t>Y</a:t>
                  </a:r>
                  <a:endParaRPr lang="ru-RU"/>
                </a:p>
              </p:txBody>
            </p:sp>
            <p:sp>
              <p:nvSpPr>
                <p:cNvPr id="11298" name="TextBox 78"/>
                <p:cNvSpPr txBox="1">
                  <a:spLocks noChangeArrowheads="1"/>
                </p:cNvSpPr>
                <p:nvPr/>
              </p:nvSpPr>
              <p:spPr bwMode="auto">
                <a:xfrm>
                  <a:off x="1071538" y="5715016"/>
                  <a:ext cx="33855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/>
                    <a:t>Х</a:t>
                  </a:r>
                </a:p>
              </p:txBody>
            </p:sp>
          </p:grpSp>
        </p:grpSp>
        <p:grpSp>
          <p:nvGrpSpPr>
            <p:cNvPr id="11270" name="Группа 82"/>
            <p:cNvGrpSpPr>
              <a:grpSpLocks/>
            </p:cNvGrpSpPr>
            <p:nvPr/>
          </p:nvGrpSpPr>
          <p:grpSpPr bwMode="auto">
            <a:xfrm>
              <a:off x="3000364" y="2571744"/>
              <a:ext cx="3501256" cy="3357586"/>
              <a:chOff x="3000364" y="2571744"/>
              <a:chExt cx="3501256" cy="3357586"/>
            </a:xfrm>
          </p:grpSpPr>
          <p:cxnSp>
            <p:nvCxnSpPr>
              <p:cNvPr id="84" name="Прямая соединительная линия 83"/>
              <p:cNvCxnSpPr/>
              <p:nvPr/>
            </p:nvCxnSpPr>
            <p:spPr>
              <a:xfrm rot="5400000" flipH="1" flipV="1">
                <a:off x="4037010" y="5535626"/>
                <a:ext cx="785817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Полилиния 84"/>
              <p:cNvSpPr/>
              <p:nvPr/>
            </p:nvSpPr>
            <p:spPr>
              <a:xfrm>
                <a:off x="5589594" y="3959229"/>
                <a:ext cx="339727" cy="214313"/>
              </a:xfrm>
              <a:custGeom>
                <a:avLst/>
                <a:gdLst>
                  <a:gd name="connsiteX0" fmla="*/ 338789 w 339886"/>
                  <a:gd name="connsiteY0" fmla="*/ 191715 h 214242"/>
                  <a:gd name="connsiteX1" fmla="*/ 328921 w 339886"/>
                  <a:gd name="connsiteY1" fmla="*/ 198294 h 214242"/>
                  <a:gd name="connsiteX2" fmla="*/ 315764 w 339886"/>
                  <a:gd name="connsiteY2" fmla="*/ 211451 h 214242"/>
                  <a:gd name="connsiteX3" fmla="*/ 243402 w 339886"/>
                  <a:gd name="connsiteY3" fmla="*/ 208161 h 214242"/>
                  <a:gd name="connsiteX4" fmla="*/ 200642 w 339886"/>
                  <a:gd name="connsiteY4" fmla="*/ 198294 h 214242"/>
                  <a:gd name="connsiteX5" fmla="*/ 171039 w 339886"/>
                  <a:gd name="connsiteY5" fmla="*/ 181848 h 214242"/>
                  <a:gd name="connsiteX6" fmla="*/ 157882 w 339886"/>
                  <a:gd name="connsiteY6" fmla="*/ 171980 h 214242"/>
                  <a:gd name="connsiteX7" fmla="*/ 148015 w 339886"/>
                  <a:gd name="connsiteY7" fmla="*/ 168691 h 214242"/>
                  <a:gd name="connsiteX8" fmla="*/ 134858 w 339886"/>
                  <a:gd name="connsiteY8" fmla="*/ 162112 h 214242"/>
                  <a:gd name="connsiteX9" fmla="*/ 121701 w 339886"/>
                  <a:gd name="connsiteY9" fmla="*/ 158823 h 214242"/>
                  <a:gd name="connsiteX10" fmla="*/ 101966 w 339886"/>
                  <a:gd name="connsiteY10" fmla="*/ 152245 h 214242"/>
                  <a:gd name="connsiteX11" fmla="*/ 72363 w 339886"/>
                  <a:gd name="connsiteY11" fmla="*/ 145666 h 214242"/>
                  <a:gd name="connsiteX12" fmla="*/ 62495 w 339886"/>
                  <a:gd name="connsiteY12" fmla="*/ 139088 h 214242"/>
                  <a:gd name="connsiteX13" fmla="*/ 55917 w 339886"/>
                  <a:gd name="connsiteY13" fmla="*/ 129220 h 214242"/>
                  <a:gd name="connsiteX14" fmla="*/ 46049 w 339886"/>
                  <a:gd name="connsiteY14" fmla="*/ 125931 h 214242"/>
                  <a:gd name="connsiteX15" fmla="*/ 39471 w 339886"/>
                  <a:gd name="connsiteY15" fmla="*/ 116063 h 214242"/>
                  <a:gd name="connsiteX16" fmla="*/ 23025 w 339886"/>
                  <a:gd name="connsiteY16" fmla="*/ 99617 h 214242"/>
                  <a:gd name="connsiteX17" fmla="*/ 16447 w 339886"/>
                  <a:gd name="connsiteY17" fmla="*/ 89750 h 214242"/>
                  <a:gd name="connsiteX18" fmla="*/ 9868 w 339886"/>
                  <a:gd name="connsiteY18" fmla="*/ 83171 h 214242"/>
                  <a:gd name="connsiteX19" fmla="*/ 0 w 339886"/>
                  <a:gd name="connsiteY19" fmla="*/ 63436 h 214242"/>
                  <a:gd name="connsiteX20" fmla="*/ 3290 w 339886"/>
                  <a:gd name="connsiteY20" fmla="*/ 7520 h 214242"/>
                  <a:gd name="connsiteX21" fmla="*/ 9868 w 339886"/>
                  <a:gd name="connsiteY21" fmla="*/ 941 h 214242"/>
                  <a:gd name="connsiteX22" fmla="*/ 49339 w 339886"/>
                  <a:gd name="connsiteY22" fmla="*/ 4230 h 214242"/>
                  <a:gd name="connsiteX23" fmla="*/ 72363 w 339886"/>
                  <a:gd name="connsiteY23" fmla="*/ 10809 h 214242"/>
                  <a:gd name="connsiteX24" fmla="*/ 95388 w 339886"/>
                  <a:gd name="connsiteY24" fmla="*/ 14098 h 214242"/>
                  <a:gd name="connsiteX25" fmla="*/ 105255 w 339886"/>
                  <a:gd name="connsiteY25" fmla="*/ 20676 h 214242"/>
                  <a:gd name="connsiteX26" fmla="*/ 115123 w 339886"/>
                  <a:gd name="connsiteY26" fmla="*/ 23966 h 214242"/>
                  <a:gd name="connsiteX27" fmla="*/ 124990 w 339886"/>
                  <a:gd name="connsiteY27" fmla="*/ 33833 h 214242"/>
                  <a:gd name="connsiteX28" fmla="*/ 141436 w 339886"/>
                  <a:gd name="connsiteY28" fmla="*/ 43701 h 214242"/>
                  <a:gd name="connsiteX29" fmla="*/ 164461 w 339886"/>
                  <a:gd name="connsiteY29" fmla="*/ 60147 h 214242"/>
                  <a:gd name="connsiteX30" fmla="*/ 197353 w 339886"/>
                  <a:gd name="connsiteY30" fmla="*/ 89750 h 214242"/>
                  <a:gd name="connsiteX31" fmla="*/ 210510 w 339886"/>
                  <a:gd name="connsiteY31" fmla="*/ 96328 h 214242"/>
                  <a:gd name="connsiteX32" fmla="*/ 230245 w 339886"/>
                  <a:gd name="connsiteY32" fmla="*/ 106196 h 214242"/>
                  <a:gd name="connsiteX33" fmla="*/ 276294 w 339886"/>
                  <a:gd name="connsiteY33" fmla="*/ 112774 h 214242"/>
                  <a:gd name="connsiteX34" fmla="*/ 302608 w 339886"/>
                  <a:gd name="connsiteY34" fmla="*/ 119353 h 214242"/>
                  <a:gd name="connsiteX35" fmla="*/ 305897 w 339886"/>
                  <a:gd name="connsiteY35" fmla="*/ 129220 h 214242"/>
                  <a:gd name="connsiteX36" fmla="*/ 312475 w 339886"/>
                  <a:gd name="connsiteY36" fmla="*/ 139088 h 214242"/>
                  <a:gd name="connsiteX37" fmla="*/ 315764 w 339886"/>
                  <a:gd name="connsiteY37" fmla="*/ 152245 h 214242"/>
                  <a:gd name="connsiteX38" fmla="*/ 325632 w 339886"/>
                  <a:gd name="connsiteY38" fmla="*/ 155534 h 214242"/>
                  <a:gd name="connsiteX39" fmla="*/ 335500 w 339886"/>
                  <a:gd name="connsiteY39" fmla="*/ 178558 h 214242"/>
                  <a:gd name="connsiteX40" fmla="*/ 338789 w 339886"/>
                  <a:gd name="connsiteY40" fmla="*/ 191715 h 214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339886" h="214242">
                    <a:moveTo>
                      <a:pt x="338789" y="191715"/>
                    </a:moveTo>
                    <a:cubicBezTo>
                      <a:pt x="337692" y="195004"/>
                      <a:pt x="331391" y="195207"/>
                      <a:pt x="328921" y="198294"/>
                    </a:cubicBezTo>
                    <a:cubicBezTo>
                      <a:pt x="316162" y="214242"/>
                      <a:pt x="337295" y="204273"/>
                      <a:pt x="315764" y="211451"/>
                    </a:cubicBezTo>
                    <a:cubicBezTo>
                      <a:pt x="291643" y="210354"/>
                      <a:pt x="267442" y="210415"/>
                      <a:pt x="243402" y="208161"/>
                    </a:cubicBezTo>
                    <a:cubicBezTo>
                      <a:pt x="223205" y="206267"/>
                      <a:pt x="216127" y="203455"/>
                      <a:pt x="200642" y="198294"/>
                    </a:cubicBezTo>
                    <a:cubicBezTo>
                      <a:pt x="178022" y="183214"/>
                      <a:pt x="188408" y="187637"/>
                      <a:pt x="171039" y="181848"/>
                    </a:cubicBezTo>
                    <a:cubicBezTo>
                      <a:pt x="166653" y="178559"/>
                      <a:pt x="162642" y="174700"/>
                      <a:pt x="157882" y="171980"/>
                    </a:cubicBezTo>
                    <a:cubicBezTo>
                      <a:pt x="154872" y="170260"/>
                      <a:pt x="151202" y="170057"/>
                      <a:pt x="148015" y="168691"/>
                    </a:cubicBezTo>
                    <a:cubicBezTo>
                      <a:pt x="143508" y="166759"/>
                      <a:pt x="139449" y="163834"/>
                      <a:pt x="134858" y="162112"/>
                    </a:cubicBezTo>
                    <a:cubicBezTo>
                      <a:pt x="130625" y="160525"/>
                      <a:pt x="126031" y="160122"/>
                      <a:pt x="121701" y="158823"/>
                    </a:cubicBezTo>
                    <a:cubicBezTo>
                      <a:pt x="115059" y="156831"/>
                      <a:pt x="108693" y="153927"/>
                      <a:pt x="101966" y="152245"/>
                    </a:cubicBezTo>
                    <a:cubicBezTo>
                      <a:pt x="83385" y="147600"/>
                      <a:pt x="93242" y="149843"/>
                      <a:pt x="72363" y="145666"/>
                    </a:cubicBezTo>
                    <a:cubicBezTo>
                      <a:pt x="69074" y="143473"/>
                      <a:pt x="65290" y="141883"/>
                      <a:pt x="62495" y="139088"/>
                    </a:cubicBezTo>
                    <a:cubicBezTo>
                      <a:pt x="59700" y="136293"/>
                      <a:pt x="59004" y="131690"/>
                      <a:pt x="55917" y="129220"/>
                    </a:cubicBezTo>
                    <a:cubicBezTo>
                      <a:pt x="53210" y="127054"/>
                      <a:pt x="49338" y="127027"/>
                      <a:pt x="46049" y="125931"/>
                    </a:cubicBezTo>
                    <a:cubicBezTo>
                      <a:pt x="43856" y="122642"/>
                      <a:pt x="42074" y="119038"/>
                      <a:pt x="39471" y="116063"/>
                    </a:cubicBezTo>
                    <a:cubicBezTo>
                      <a:pt x="34366" y="110228"/>
                      <a:pt x="27325" y="106068"/>
                      <a:pt x="23025" y="99617"/>
                    </a:cubicBezTo>
                    <a:cubicBezTo>
                      <a:pt x="20832" y="96328"/>
                      <a:pt x="18916" y="92837"/>
                      <a:pt x="16447" y="89750"/>
                    </a:cubicBezTo>
                    <a:cubicBezTo>
                      <a:pt x="14510" y="87328"/>
                      <a:pt x="11805" y="85593"/>
                      <a:pt x="9868" y="83171"/>
                    </a:cubicBezTo>
                    <a:cubicBezTo>
                      <a:pt x="2582" y="74063"/>
                      <a:pt x="3475" y="73857"/>
                      <a:pt x="0" y="63436"/>
                    </a:cubicBezTo>
                    <a:cubicBezTo>
                      <a:pt x="1097" y="44797"/>
                      <a:pt x="378" y="25962"/>
                      <a:pt x="3290" y="7520"/>
                    </a:cubicBezTo>
                    <a:cubicBezTo>
                      <a:pt x="3774" y="4457"/>
                      <a:pt x="6775" y="1162"/>
                      <a:pt x="9868" y="941"/>
                    </a:cubicBezTo>
                    <a:cubicBezTo>
                      <a:pt x="23037" y="0"/>
                      <a:pt x="36182" y="3134"/>
                      <a:pt x="49339" y="4230"/>
                    </a:cubicBezTo>
                    <a:cubicBezTo>
                      <a:pt x="57798" y="7050"/>
                      <a:pt x="63271" y="9156"/>
                      <a:pt x="72363" y="10809"/>
                    </a:cubicBezTo>
                    <a:cubicBezTo>
                      <a:pt x="79991" y="12196"/>
                      <a:pt x="87713" y="13002"/>
                      <a:pt x="95388" y="14098"/>
                    </a:cubicBezTo>
                    <a:cubicBezTo>
                      <a:pt x="98677" y="16291"/>
                      <a:pt x="101719" y="18908"/>
                      <a:pt x="105255" y="20676"/>
                    </a:cubicBezTo>
                    <a:cubicBezTo>
                      <a:pt x="108356" y="22227"/>
                      <a:pt x="112238" y="22043"/>
                      <a:pt x="115123" y="23966"/>
                    </a:cubicBezTo>
                    <a:cubicBezTo>
                      <a:pt x="118993" y="26546"/>
                      <a:pt x="121269" y="31042"/>
                      <a:pt x="124990" y="33833"/>
                    </a:cubicBezTo>
                    <a:cubicBezTo>
                      <a:pt x="130104" y="37669"/>
                      <a:pt x="136390" y="39776"/>
                      <a:pt x="141436" y="43701"/>
                    </a:cubicBezTo>
                    <a:cubicBezTo>
                      <a:pt x="164848" y="61910"/>
                      <a:pt x="144347" y="53443"/>
                      <a:pt x="164461" y="60147"/>
                    </a:cubicBezTo>
                    <a:cubicBezTo>
                      <a:pt x="176418" y="72104"/>
                      <a:pt x="183621" y="81168"/>
                      <a:pt x="197353" y="89750"/>
                    </a:cubicBezTo>
                    <a:cubicBezTo>
                      <a:pt x="201511" y="92349"/>
                      <a:pt x="206253" y="93895"/>
                      <a:pt x="210510" y="96328"/>
                    </a:cubicBezTo>
                    <a:cubicBezTo>
                      <a:pt x="221803" y="102782"/>
                      <a:pt x="217906" y="103454"/>
                      <a:pt x="230245" y="106196"/>
                    </a:cubicBezTo>
                    <a:cubicBezTo>
                      <a:pt x="246063" y="109711"/>
                      <a:pt x="260111" y="110284"/>
                      <a:pt x="276294" y="112774"/>
                    </a:cubicBezTo>
                    <a:cubicBezTo>
                      <a:pt x="291039" y="115042"/>
                      <a:pt x="290600" y="115350"/>
                      <a:pt x="302608" y="119353"/>
                    </a:cubicBezTo>
                    <a:cubicBezTo>
                      <a:pt x="303704" y="122642"/>
                      <a:pt x="304347" y="126119"/>
                      <a:pt x="305897" y="129220"/>
                    </a:cubicBezTo>
                    <a:cubicBezTo>
                      <a:pt x="307665" y="132756"/>
                      <a:pt x="310918" y="135454"/>
                      <a:pt x="312475" y="139088"/>
                    </a:cubicBezTo>
                    <a:cubicBezTo>
                      <a:pt x="314256" y="143243"/>
                      <a:pt x="312940" y="148715"/>
                      <a:pt x="315764" y="152245"/>
                    </a:cubicBezTo>
                    <a:cubicBezTo>
                      <a:pt x="317930" y="154952"/>
                      <a:pt x="322343" y="154438"/>
                      <a:pt x="325632" y="155534"/>
                    </a:cubicBezTo>
                    <a:cubicBezTo>
                      <a:pt x="336885" y="166785"/>
                      <a:pt x="330304" y="157772"/>
                      <a:pt x="335500" y="178558"/>
                    </a:cubicBezTo>
                    <a:cubicBezTo>
                      <a:pt x="339136" y="193102"/>
                      <a:pt x="339886" y="188426"/>
                      <a:pt x="338789" y="191715"/>
                    </a:cubicBezTo>
                    <a:close/>
                  </a:path>
                </a:pathLst>
              </a:custGeom>
              <a:solidFill>
                <a:srgbClr val="E4EF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6" name="Полилиния 85"/>
              <p:cNvSpPr/>
              <p:nvPr/>
            </p:nvSpPr>
            <p:spPr>
              <a:xfrm>
                <a:off x="5915035" y="4154492"/>
                <a:ext cx="584204" cy="415928"/>
              </a:xfrm>
              <a:custGeom>
                <a:avLst/>
                <a:gdLst>
                  <a:gd name="connsiteX0" fmla="*/ 578901 w 585131"/>
                  <a:gd name="connsiteY0" fmla="*/ 378190 h 415897"/>
                  <a:gd name="connsiteX1" fmla="*/ 575612 w 585131"/>
                  <a:gd name="connsiteY1" fmla="*/ 407793 h 415897"/>
                  <a:gd name="connsiteX2" fmla="*/ 490092 w 585131"/>
                  <a:gd name="connsiteY2" fmla="*/ 404504 h 415897"/>
                  <a:gd name="connsiteX3" fmla="*/ 460489 w 585131"/>
                  <a:gd name="connsiteY3" fmla="*/ 397926 h 415897"/>
                  <a:gd name="connsiteX4" fmla="*/ 450622 w 585131"/>
                  <a:gd name="connsiteY4" fmla="*/ 394637 h 415897"/>
                  <a:gd name="connsiteX5" fmla="*/ 417730 w 585131"/>
                  <a:gd name="connsiteY5" fmla="*/ 388058 h 415897"/>
                  <a:gd name="connsiteX6" fmla="*/ 381548 w 585131"/>
                  <a:gd name="connsiteY6" fmla="*/ 381480 h 415897"/>
                  <a:gd name="connsiteX7" fmla="*/ 358524 w 585131"/>
                  <a:gd name="connsiteY7" fmla="*/ 374901 h 415897"/>
                  <a:gd name="connsiteX8" fmla="*/ 325632 w 585131"/>
                  <a:gd name="connsiteY8" fmla="*/ 365034 h 415897"/>
                  <a:gd name="connsiteX9" fmla="*/ 319053 w 585131"/>
                  <a:gd name="connsiteY9" fmla="*/ 358455 h 415897"/>
                  <a:gd name="connsiteX10" fmla="*/ 299318 w 585131"/>
                  <a:gd name="connsiteY10" fmla="*/ 351877 h 415897"/>
                  <a:gd name="connsiteX11" fmla="*/ 279583 w 585131"/>
                  <a:gd name="connsiteY11" fmla="*/ 338720 h 415897"/>
                  <a:gd name="connsiteX12" fmla="*/ 269715 w 585131"/>
                  <a:gd name="connsiteY12" fmla="*/ 332142 h 415897"/>
                  <a:gd name="connsiteX13" fmla="*/ 259848 w 585131"/>
                  <a:gd name="connsiteY13" fmla="*/ 322274 h 415897"/>
                  <a:gd name="connsiteX14" fmla="*/ 240112 w 585131"/>
                  <a:gd name="connsiteY14" fmla="*/ 309117 h 415897"/>
                  <a:gd name="connsiteX15" fmla="*/ 213799 w 585131"/>
                  <a:gd name="connsiteY15" fmla="*/ 286093 h 415897"/>
                  <a:gd name="connsiteX16" fmla="*/ 207220 w 585131"/>
                  <a:gd name="connsiteY16" fmla="*/ 279514 h 415897"/>
                  <a:gd name="connsiteX17" fmla="*/ 194063 w 585131"/>
                  <a:gd name="connsiteY17" fmla="*/ 269647 h 415897"/>
                  <a:gd name="connsiteX18" fmla="*/ 187485 w 585131"/>
                  <a:gd name="connsiteY18" fmla="*/ 263068 h 415897"/>
                  <a:gd name="connsiteX19" fmla="*/ 177617 w 585131"/>
                  <a:gd name="connsiteY19" fmla="*/ 259779 h 415897"/>
                  <a:gd name="connsiteX20" fmla="*/ 164461 w 585131"/>
                  <a:gd name="connsiteY20" fmla="*/ 249911 h 415897"/>
                  <a:gd name="connsiteX21" fmla="*/ 141436 w 585131"/>
                  <a:gd name="connsiteY21" fmla="*/ 240044 h 415897"/>
                  <a:gd name="connsiteX22" fmla="*/ 115122 w 585131"/>
                  <a:gd name="connsiteY22" fmla="*/ 217019 h 415897"/>
                  <a:gd name="connsiteX23" fmla="*/ 108544 w 585131"/>
                  <a:gd name="connsiteY23" fmla="*/ 207152 h 415897"/>
                  <a:gd name="connsiteX24" fmla="*/ 95387 w 585131"/>
                  <a:gd name="connsiteY24" fmla="*/ 193995 h 415897"/>
                  <a:gd name="connsiteX25" fmla="*/ 88809 w 585131"/>
                  <a:gd name="connsiteY25" fmla="*/ 184127 h 415897"/>
                  <a:gd name="connsiteX26" fmla="*/ 75652 w 585131"/>
                  <a:gd name="connsiteY26" fmla="*/ 167681 h 415897"/>
                  <a:gd name="connsiteX27" fmla="*/ 62495 w 585131"/>
                  <a:gd name="connsiteY27" fmla="*/ 138078 h 415897"/>
                  <a:gd name="connsiteX28" fmla="*/ 59206 w 585131"/>
                  <a:gd name="connsiteY28" fmla="*/ 128211 h 415897"/>
                  <a:gd name="connsiteX29" fmla="*/ 52627 w 585131"/>
                  <a:gd name="connsiteY29" fmla="*/ 121632 h 415897"/>
                  <a:gd name="connsiteX30" fmla="*/ 46049 w 585131"/>
                  <a:gd name="connsiteY30" fmla="*/ 101897 h 415897"/>
                  <a:gd name="connsiteX31" fmla="*/ 29603 w 585131"/>
                  <a:gd name="connsiteY31" fmla="*/ 88740 h 415897"/>
                  <a:gd name="connsiteX32" fmla="*/ 16446 w 585131"/>
                  <a:gd name="connsiteY32" fmla="*/ 72294 h 415897"/>
                  <a:gd name="connsiteX33" fmla="*/ 13157 w 585131"/>
                  <a:gd name="connsiteY33" fmla="*/ 62426 h 415897"/>
                  <a:gd name="connsiteX34" fmla="*/ 6579 w 585131"/>
                  <a:gd name="connsiteY34" fmla="*/ 52559 h 415897"/>
                  <a:gd name="connsiteX35" fmla="*/ 0 w 585131"/>
                  <a:gd name="connsiteY35" fmla="*/ 32824 h 415897"/>
                  <a:gd name="connsiteX36" fmla="*/ 6579 w 585131"/>
                  <a:gd name="connsiteY36" fmla="*/ 26245 h 415897"/>
                  <a:gd name="connsiteX37" fmla="*/ 121701 w 585131"/>
                  <a:gd name="connsiteY37" fmla="*/ 22956 h 415897"/>
                  <a:gd name="connsiteX38" fmla="*/ 151304 w 585131"/>
                  <a:gd name="connsiteY38" fmla="*/ 32824 h 415897"/>
                  <a:gd name="connsiteX39" fmla="*/ 164461 w 585131"/>
                  <a:gd name="connsiteY39" fmla="*/ 36113 h 415897"/>
                  <a:gd name="connsiteX40" fmla="*/ 184196 w 585131"/>
                  <a:gd name="connsiteY40" fmla="*/ 45980 h 415897"/>
                  <a:gd name="connsiteX41" fmla="*/ 194063 w 585131"/>
                  <a:gd name="connsiteY41" fmla="*/ 49270 h 415897"/>
                  <a:gd name="connsiteX42" fmla="*/ 210509 w 585131"/>
                  <a:gd name="connsiteY42" fmla="*/ 59137 h 415897"/>
                  <a:gd name="connsiteX43" fmla="*/ 249980 w 585131"/>
                  <a:gd name="connsiteY43" fmla="*/ 88740 h 415897"/>
                  <a:gd name="connsiteX44" fmla="*/ 263137 w 585131"/>
                  <a:gd name="connsiteY44" fmla="*/ 98608 h 415897"/>
                  <a:gd name="connsiteX45" fmla="*/ 273004 w 585131"/>
                  <a:gd name="connsiteY45" fmla="*/ 105186 h 415897"/>
                  <a:gd name="connsiteX46" fmla="*/ 286161 w 585131"/>
                  <a:gd name="connsiteY46" fmla="*/ 111765 h 415897"/>
                  <a:gd name="connsiteX47" fmla="*/ 292740 w 585131"/>
                  <a:gd name="connsiteY47" fmla="*/ 118343 h 415897"/>
                  <a:gd name="connsiteX48" fmla="*/ 302607 w 585131"/>
                  <a:gd name="connsiteY48" fmla="*/ 124921 h 415897"/>
                  <a:gd name="connsiteX49" fmla="*/ 315764 w 585131"/>
                  <a:gd name="connsiteY49" fmla="*/ 134789 h 415897"/>
                  <a:gd name="connsiteX50" fmla="*/ 325632 w 585131"/>
                  <a:gd name="connsiteY50" fmla="*/ 141367 h 415897"/>
                  <a:gd name="connsiteX51" fmla="*/ 355235 w 585131"/>
                  <a:gd name="connsiteY51" fmla="*/ 164392 h 415897"/>
                  <a:gd name="connsiteX52" fmla="*/ 374970 w 585131"/>
                  <a:gd name="connsiteY52" fmla="*/ 177549 h 415897"/>
                  <a:gd name="connsiteX53" fmla="*/ 394705 w 585131"/>
                  <a:gd name="connsiteY53" fmla="*/ 190706 h 415897"/>
                  <a:gd name="connsiteX54" fmla="*/ 411151 w 585131"/>
                  <a:gd name="connsiteY54" fmla="*/ 207152 h 415897"/>
                  <a:gd name="connsiteX55" fmla="*/ 414440 w 585131"/>
                  <a:gd name="connsiteY55" fmla="*/ 217019 h 415897"/>
                  <a:gd name="connsiteX56" fmla="*/ 437465 w 585131"/>
                  <a:gd name="connsiteY56" fmla="*/ 243333 h 415897"/>
                  <a:gd name="connsiteX57" fmla="*/ 447332 w 585131"/>
                  <a:gd name="connsiteY57" fmla="*/ 249911 h 415897"/>
                  <a:gd name="connsiteX58" fmla="*/ 453911 w 585131"/>
                  <a:gd name="connsiteY58" fmla="*/ 256490 h 415897"/>
                  <a:gd name="connsiteX59" fmla="*/ 467068 w 585131"/>
                  <a:gd name="connsiteY59" fmla="*/ 259779 h 415897"/>
                  <a:gd name="connsiteX60" fmla="*/ 476935 w 585131"/>
                  <a:gd name="connsiteY60" fmla="*/ 266357 h 415897"/>
                  <a:gd name="connsiteX61" fmla="*/ 486803 w 585131"/>
                  <a:gd name="connsiteY61" fmla="*/ 269647 h 415897"/>
                  <a:gd name="connsiteX62" fmla="*/ 506538 w 585131"/>
                  <a:gd name="connsiteY62" fmla="*/ 282803 h 415897"/>
                  <a:gd name="connsiteX63" fmla="*/ 509827 w 585131"/>
                  <a:gd name="connsiteY63" fmla="*/ 312406 h 415897"/>
                  <a:gd name="connsiteX64" fmla="*/ 516406 w 585131"/>
                  <a:gd name="connsiteY64" fmla="*/ 318985 h 415897"/>
                  <a:gd name="connsiteX65" fmla="*/ 552587 w 585131"/>
                  <a:gd name="connsiteY65" fmla="*/ 328852 h 415897"/>
                  <a:gd name="connsiteX66" fmla="*/ 555876 w 585131"/>
                  <a:gd name="connsiteY66" fmla="*/ 358455 h 415897"/>
                  <a:gd name="connsiteX67" fmla="*/ 565744 w 585131"/>
                  <a:gd name="connsiteY67" fmla="*/ 361744 h 415897"/>
                  <a:gd name="connsiteX68" fmla="*/ 572322 w 585131"/>
                  <a:gd name="connsiteY68" fmla="*/ 368323 h 415897"/>
                  <a:gd name="connsiteX69" fmla="*/ 578901 w 585131"/>
                  <a:gd name="connsiteY69" fmla="*/ 378190 h 415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585131" h="415897">
                    <a:moveTo>
                      <a:pt x="578901" y="378190"/>
                    </a:moveTo>
                    <a:cubicBezTo>
                      <a:pt x="577805" y="388058"/>
                      <a:pt x="585131" y="404972"/>
                      <a:pt x="575612" y="407793"/>
                    </a:cubicBezTo>
                    <a:cubicBezTo>
                      <a:pt x="548260" y="415897"/>
                      <a:pt x="518561" y="406341"/>
                      <a:pt x="490092" y="404504"/>
                    </a:cubicBezTo>
                    <a:cubicBezTo>
                      <a:pt x="485712" y="404221"/>
                      <a:pt x="465728" y="399423"/>
                      <a:pt x="460489" y="397926"/>
                    </a:cubicBezTo>
                    <a:cubicBezTo>
                      <a:pt x="457155" y="396974"/>
                      <a:pt x="454000" y="395417"/>
                      <a:pt x="450622" y="394637"/>
                    </a:cubicBezTo>
                    <a:cubicBezTo>
                      <a:pt x="439727" y="392123"/>
                      <a:pt x="428759" y="389896"/>
                      <a:pt x="417730" y="388058"/>
                    </a:cubicBezTo>
                    <a:cubicBezTo>
                      <a:pt x="408937" y="386593"/>
                      <a:pt x="390739" y="383778"/>
                      <a:pt x="381548" y="381480"/>
                    </a:cubicBezTo>
                    <a:cubicBezTo>
                      <a:pt x="337604" y="370493"/>
                      <a:pt x="413886" y="387203"/>
                      <a:pt x="358524" y="374901"/>
                    </a:cubicBezTo>
                    <a:cubicBezTo>
                      <a:pt x="333509" y="369343"/>
                      <a:pt x="350204" y="374862"/>
                      <a:pt x="325632" y="365034"/>
                    </a:cubicBezTo>
                    <a:cubicBezTo>
                      <a:pt x="323439" y="362841"/>
                      <a:pt x="321827" y="359842"/>
                      <a:pt x="319053" y="358455"/>
                    </a:cubicBezTo>
                    <a:cubicBezTo>
                      <a:pt x="312851" y="355354"/>
                      <a:pt x="299318" y="351877"/>
                      <a:pt x="299318" y="351877"/>
                    </a:cubicBezTo>
                    <a:lnTo>
                      <a:pt x="279583" y="338720"/>
                    </a:lnTo>
                    <a:cubicBezTo>
                      <a:pt x="276294" y="336527"/>
                      <a:pt x="272510" y="334937"/>
                      <a:pt x="269715" y="332142"/>
                    </a:cubicBezTo>
                    <a:cubicBezTo>
                      <a:pt x="266426" y="328853"/>
                      <a:pt x="263520" y="325130"/>
                      <a:pt x="259848" y="322274"/>
                    </a:cubicBezTo>
                    <a:cubicBezTo>
                      <a:pt x="253607" y="317420"/>
                      <a:pt x="245703" y="314708"/>
                      <a:pt x="240112" y="309117"/>
                    </a:cubicBezTo>
                    <a:cubicBezTo>
                      <a:pt x="199532" y="268537"/>
                      <a:pt x="240997" y="307852"/>
                      <a:pt x="213799" y="286093"/>
                    </a:cubicBezTo>
                    <a:cubicBezTo>
                      <a:pt x="211377" y="284156"/>
                      <a:pt x="209603" y="281499"/>
                      <a:pt x="207220" y="279514"/>
                    </a:cubicBezTo>
                    <a:cubicBezTo>
                      <a:pt x="203009" y="276005"/>
                      <a:pt x="198274" y="273156"/>
                      <a:pt x="194063" y="269647"/>
                    </a:cubicBezTo>
                    <a:cubicBezTo>
                      <a:pt x="191681" y="267662"/>
                      <a:pt x="190144" y="264664"/>
                      <a:pt x="187485" y="263068"/>
                    </a:cubicBezTo>
                    <a:cubicBezTo>
                      <a:pt x="184512" y="261284"/>
                      <a:pt x="180906" y="260875"/>
                      <a:pt x="177617" y="259779"/>
                    </a:cubicBezTo>
                    <a:cubicBezTo>
                      <a:pt x="173232" y="256490"/>
                      <a:pt x="169110" y="252816"/>
                      <a:pt x="164461" y="249911"/>
                    </a:cubicBezTo>
                    <a:cubicBezTo>
                      <a:pt x="155172" y="244105"/>
                      <a:pt x="151027" y="243241"/>
                      <a:pt x="141436" y="240044"/>
                    </a:cubicBezTo>
                    <a:cubicBezTo>
                      <a:pt x="131005" y="233089"/>
                      <a:pt x="122818" y="228563"/>
                      <a:pt x="115122" y="217019"/>
                    </a:cubicBezTo>
                    <a:cubicBezTo>
                      <a:pt x="112929" y="213730"/>
                      <a:pt x="111117" y="210153"/>
                      <a:pt x="108544" y="207152"/>
                    </a:cubicBezTo>
                    <a:cubicBezTo>
                      <a:pt x="104508" y="202443"/>
                      <a:pt x="98827" y="199156"/>
                      <a:pt x="95387" y="193995"/>
                    </a:cubicBezTo>
                    <a:cubicBezTo>
                      <a:pt x="93194" y="190706"/>
                      <a:pt x="91279" y="187214"/>
                      <a:pt x="88809" y="184127"/>
                    </a:cubicBezTo>
                    <a:cubicBezTo>
                      <a:pt x="81971" y="175580"/>
                      <a:pt x="80716" y="179076"/>
                      <a:pt x="75652" y="167681"/>
                    </a:cubicBezTo>
                    <a:cubicBezTo>
                      <a:pt x="59998" y="132458"/>
                      <a:pt x="77382" y="160408"/>
                      <a:pt x="62495" y="138078"/>
                    </a:cubicBezTo>
                    <a:cubicBezTo>
                      <a:pt x="61399" y="134789"/>
                      <a:pt x="60990" y="131184"/>
                      <a:pt x="59206" y="128211"/>
                    </a:cubicBezTo>
                    <a:cubicBezTo>
                      <a:pt x="57610" y="125552"/>
                      <a:pt x="54014" y="124406"/>
                      <a:pt x="52627" y="121632"/>
                    </a:cubicBezTo>
                    <a:cubicBezTo>
                      <a:pt x="49526" y="115430"/>
                      <a:pt x="51819" y="105743"/>
                      <a:pt x="46049" y="101897"/>
                    </a:cubicBezTo>
                    <a:cubicBezTo>
                      <a:pt x="38719" y="97011"/>
                      <a:pt x="34961" y="95438"/>
                      <a:pt x="29603" y="88740"/>
                    </a:cubicBezTo>
                    <a:cubicBezTo>
                      <a:pt x="13011" y="67999"/>
                      <a:pt x="32327" y="88175"/>
                      <a:pt x="16446" y="72294"/>
                    </a:cubicBezTo>
                    <a:cubicBezTo>
                      <a:pt x="15350" y="69005"/>
                      <a:pt x="14708" y="65527"/>
                      <a:pt x="13157" y="62426"/>
                    </a:cubicBezTo>
                    <a:cubicBezTo>
                      <a:pt x="11389" y="58890"/>
                      <a:pt x="8184" y="56171"/>
                      <a:pt x="6579" y="52559"/>
                    </a:cubicBezTo>
                    <a:cubicBezTo>
                      <a:pt x="3763" y="46222"/>
                      <a:pt x="0" y="32824"/>
                      <a:pt x="0" y="32824"/>
                    </a:cubicBezTo>
                    <a:cubicBezTo>
                      <a:pt x="2193" y="30631"/>
                      <a:pt x="4157" y="28182"/>
                      <a:pt x="6579" y="26245"/>
                    </a:cubicBezTo>
                    <a:cubicBezTo>
                      <a:pt x="39385" y="0"/>
                      <a:pt x="68155" y="21283"/>
                      <a:pt x="121701" y="22956"/>
                    </a:cubicBezTo>
                    <a:cubicBezTo>
                      <a:pt x="153231" y="30838"/>
                      <a:pt x="114146" y="20438"/>
                      <a:pt x="151304" y="32824"/>
                    </a:cubicBezTo>
                    <a:cubicBezTo>
                      <a:pt x="155593" y="34254"/>
                      <a:pt x="160075" y="35017"/>
                      <a:pt x="164461" y="36113"/>
                    </a:cubicBezTo>
                    <a:cubicBezTo>
                      <a:pt x="171039" y="39402"/>
                      <a:pt x="177475" y="42993"/>
                      <a:pt x="184196" y="45980"/>
                    </a:cubicBezTo>
                    <a:cubicBezTo>
                      <a:pt x="187364" y="47388"/>
                      <a:pt x="191090" y="47486"/>
                      <a:pt x="194063" y="49270"/>
                    </a:cubicBezTo>
                    <a:cubicBezTo>
                      <a:pt x="216632" y="62812"/>
                      <a:pt x="182564" y="49822"/>
                      <a:pt x="210509" y="59137"/>
                    </a:cubicBezTo>
                    <a:lnTo>
                      <a:pt x="249980" y="88740"/>
                    </a:lnTo>
                    <a:cubicBezTo>
                      <a:pt x="254366" y="92029"/>
                      <a:pt x="258576" y="95567"/>
                      <a:pt x="263137" y="98608"/>
                    </a:cubicBezTo>
                    <a:cubicBezTo>
                      <a:pt x="266426" y="100801"/>
                      <a:pt x="269572" y="103225"/>
                      <a:pt x="273004" y="105186"/>
                    </a:cubicBezTo>
                    <a:cubicBezTo>
                      <a:pt x="277261" y="107619"/>
                      <a:pt x="282081" y="109045"/>
                      <a:pt x="286161" y="111765"/>
                    </a:cubicBezTo>
                    <a:cubicBezTo>
                      <a:pt x="288741" y="113485"/>
                      <a:pt x="290318" y="116406"/>
                      <a:pt x="292740" y="118343"/>
                    </a:cubicBezTo>
                    <a:cubicBezTo>
                      <a:pt x="295827" y="120812"/>
                      <a:pt x="299390" y="122623"/>
                      <a:pt x="302607" y="124921"/>
                    </a:cubicBezTo>
                    <a:cubicBezTo>
                      <a:pt x="307068" y="128107"/>
                      <a:pt x="311303" y="131603"/>
                      <a:pt x="315764" y="134789"/>
                    </a:cubicBezTo>
                    <a:cubicBezTo>
                      <a:pt x="318981" y="137087"/>
                      <a:pt x="322469" y="138995"/>
                      <a:pt x="325632" y="141367"/>
                    </a:cubicBezTo>
                    <a:cubicBezTo>
                      <a:pt x="335633" y="148868"/>
                      <a:pt x="344834" y="157458"/>
                      <a:pt x="355235" y="164392"/>
                    </a:cubicBezTo>
                    <a:cubicBezTo>
                      <a:pt x="361813" y="168778"/>
                      <a:pt x="369379" y="171959"/>
                      <a:pt x="374970" y="177549"/>
                    </a:cubicBezTo>
                    <a:cubicBezTo>
                      <a:pt x="387290" y="189867"/>
                      <a:pt x="380425" y="185945"/>
                      <a:pt x="394705" y="190706"/>
                    </a:cubicBezTo>
                    <a:cubicBezTo>
                      <a:pt x="400187" y="196188"/>
                      <a:pt x="408699" y="199797"/>
                      <a:pt x="411151" y="207152"/>
                    </a:cubicBezTo>
                    <a:cubicBezTo>
                      <a:pt x="412247" y="210441"/>
                      <a:pt x="412889" y="213918"/>
                      <a:pt x="414440" y="217019"/>
                    </a:cubicBezTo>
                    <a:cubicBezTo>
                      <a:pt x="418787" y="225712"/>
                      <a:pt x="431035" y="239047"/>
                      <a:pt x="437465" y="243333"/>
                    </a:cubicBezTo>
                    <a:cubicBezTo>
                      <a:pt x="440754" y="245526"/>
                      <a:pt x="444245" y="247442"/>
                      <a:pt x="447332" y="249911"/>
                    </a:cubicBezTo>
                    <a:cubicBezTo>
                      <a:pt x="449754" y="251848"/>
                      <a:pt x="451137" y="255103"/>
                      <a:pt x="453911" y="256490"/>
                    </a:cubicBezTo>
                    <a:cubicBezTo>
                      <a:pt x="457954" y="258512"/>
                      <a:pt x="462682" y="258683"/>
                      <a:pt x="467068" y="259779"/>
                    </a:cubicBezTo>
                    <a:cubicBezTo>
                      <a:pt x="470357" y="261972"/>
                      <a:pt x="473399" y="264589"/>
                      <a:pt x="476935" y="266357"/>
                    </a:cubicBezTo>
                    <a:cubicBezTo>
                      <a:pt x="480036" y="267908"/>
                      <a:pt x="483772" y="267963"/>
                      <a:pt x="486803" y="269647"/>
                    </a:cubicBezTo>
                    <a:cubicBezTo>
                      <a:pt x="493714" y="273486"/>
                      <a:pt x="506538" y="282803"/>
                      <a:pt x="506538" y="282803"/>
                    </a:cubicBezTo>
                    <a:cubicBezTo>
                      <a:pt x="507634" y="292671"/>
                      <a:pt x="507215" y="302827"/>
                      <a:pt x="509827" y="312406"/>
                    </a:cubicBezTo>
                    <a:cubicBezTo>
                      <a:pt x="510643" y="315398"/>
                      <a:pt x="513632" y="317598"/>
                      <a:pt x="516406" y="318985"/>
                    </a:cubicBezTo>
                    <a:cubicBezTo>
                      <a:pt x="527533" y="324549"/>
                      <a:pt x="540557" y="326446"/>
                      <a:pt x="552587" y="328852"/>
                    </a:cubicBezTo>
                    <a:cubicBezTo>
                      <a:pt x="553683" y="338720"/>
                      <a:pt x="552189" y="349237"/>
                      <a:pt x="555876" y="358455"/>
                    </a:cubicBezTo>
                    <a:cubicBezTo>
                      <a:pt x="557164" y="361674"/>
                      <a:pt x="562771" y="359960"/>
                      <a:pt x="565744" y="361744"/>
                    </a:cubicBezTo>
                    <a:cubicBezTo>
                      <a:pt x="568403" y="363340"/>
                      <a:pt x="570129" y="366130"/>
                      <a:pt x="572322" y="368323"/>
                    </a:cubicBezTo>
                    <a:lnTo>
                      <a:pt x="578901" y="378190"/>
                    </a:lnTo>
                    <a:close/>
                  </a:path>
                </a:pathLst>
              </a:custGeom>
              <a:solidFill>
                <a:srgbClr val="E4EF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7" name="Полилиния 86"/>
              <p:cNvSpPr/>
              <p:nvPr/>
            </p:nvSpPr>
            <p:spPr>
              <a:xfrm>
                <a:off x="3030526" y="4624395"/>
                <a:ext cx="617542" cy="395291"/>
              </a:xfrm>
              <a:custGeom>
                <a:avLst/>
                <a:gdLst>
                  <a:gd name="connsiteX0" fmla="*/ 597239 w 617873"/>
                  <a:gd name="connsiteY0" fmla="*/ 16446 h 394883"/>
                  <a:gd name="connsiteX1" fmla="*/ 593950 w 617873"/>
                  <a:gd name="connsiteY1" fmla="*/ 6579 h 394883"/>
                  <a:gd name="connsiteX2" fmla="*/ 574215 w 617873"/>
                  <a:gd name="connsiteY2" fmla="*/ 0 h 394883"/>
                  <a:gd name="connsiteX3" fmla="*/ 488695 w 617873"/>
                  <a:gd name="connsiteY3" fmla="*/ 3290 h 394883"/>
                  <a:gd name="connsiteX4" fmla="*/ 478828 w 617873"/>
                  <a:gd name="connsiteY4" fmla="*/ 6579 h 394883"/>
                  <a:gd name="connsiteX5" fmla="*/ 465671 w 617873"/>
                  <a:gd name="connsiteY5" fmla="*/ 9868 h 394883"/>
                  <a:gd name="connsiteX6" fmla="*/ 455803 w 617873"/>
                  <a:gd name="connsiteY6" fmla="*/ 16446 h 394883"/>
                  <a:gd name="connsiteX7" fmla="*/ 449225 w 617873"/>
                  <a:gd name="connsiteY7" fmla="*/ 23025 h 394883"/>
                  <a:gd name="connsiteX8" fmla="*/ 436068 w 617873"/>
                  <a:gd name="connsiteY8" fmla="*/ 26314 h 394883"/>
                  <a:gd name="connsiteX9" fmla="*/ 426200 w 617873"/>
                  <a:gd name="connsiteY9" fmla="*/ 29603 h 394883"/>
                  <a:gd name="connsiteX10" fmla="*/ 376862 w 617873"/>
                  <a:gd name="connsiteY10" fmla="*/ 62495 h 394883"/>
                  <a:gd name="connsiteX11" fmla="*/ 366995 w 617873"/>
                  <a:gd name="connsiteY11" fmla="*/ 69074 h 394883"/>
                  <a:gd name="connsiteX12" fmla="*/ 347259 w 617873"/>
                  <a:gd name="connsiteY12" fmla="*/ 75652 h 394883"/>
                  <a:gd name="connsiteX13" fmla="*/ 324235 w 617873"/>
                  <a:gd name="connsiteY13" fmla="*/ 88809 h 394883"/>
                  <a:gd name="connsiteX14" fmla="*/ 307789 w 617873"/>
                  <a:gd name="connsiteY14" fmla="*/ 92098 h 394883"/>
                  <a:gd name="connsiteX15" fmla="*/ 297921 w 617873"/>
                  <a:gd name="connsiteY15" fmla="*/ 98677 h 394883"/>
                  <a:gd name="connsiteX16" fmla="*/ 288054 w 617873"/>
                  <a:gd name="connsiteY16" fmla="*/ 101966 h 394883"/>
                  <a:gd name="connsiteX17" fmla="*/ 281475 w 617873"/>
                  <a:gd name="connsiteY17" fmla="*/ 108544 h 394883"/>
                  <a:gd name="connsiteX18" fmla="*/ 271607 w 617873"/>
                  <a:gd name="connsiteY18" fmla="*/ 115123 h 394883"/>
                  <a:gd name="connsiteX19" fmla="*/ 265029 w 617873"/>
                  <a:gd name="connsiteY19" fmla="*/ 124990 h 394883"/>
                  <a:gd name="connsiteX20" fmla="*/ 238715 w 617873"/>
                  <a:gd name="connsiteY20" fmla="*/ 148015 h 394883"/>
                  <a:gd name="connsiteX21" fmla="*/ 215691 w 617873"/>
                  <a:gd name="connsiteY21" fmla="*/ 174328 h 394883"/>
                  <a:gd name="connsiteX22" fmla="*/ 189377 w 617873"/>
                  <a:gd name="connsiteY22" fmla="*/ 200642 h 394883"/>
                  <a:gd name="connsiteX23" fmla="*/ 179510 w 617873"/>
                  <a:gd name="connsiteY23" fmla="*/ 210510 h 394883"/>
                  <a:gd name="connsiteX24" fmla="*/ 172931 w 617873"/>
                  <a:gd name="connsiteY24" fmla="*/ 217088 h 394883"/>
                  <a:gd name="connsiteX25" fmla="*/ 159774 w 617873"/>
                  <a:gd name="connsiteY25" fmla="*/ 236823 h 394883"/>
                  <a:gd name="connsiteX26" fmla="*/ 143328 w 617873"/>
                  <a:gd name="connsiteY26" fmla="*/ 253269 h 394883"/>
                  <a:gd name="connsiteX27" fmla="*/ 136750 w 617873"/>
                  <a:gd name="connsiteY27" fmla="*/ 259848 h 394883"/>
                  <a:gd name="connsiteX28" fmla="*/ 120304 w 617873"/>
                  <a:gd name="connsiteY28" fmla="*/ 282872 h 394883"/>
                  <a:gd name="connsiteX29" fmla="*/ 107147 w 617873"/>
                  <a:gd name="connsiteY29" fmla="*/ 299318 h 394883"/>
                  <a:gd name="connsiteX30" fmla="*/ 100569 w 617873"/>
                  <a:gd name="connsiteY30" fmla="*/ 305897 h 394883"/>
                  <a:gd name="connsiteX31" fmla="*/ 90701 w 617873"/>
                  <a:gd name="connsiteY31" fmla="*/ 312475 h 394883"/>
                  <a:gd name="connsiteX32" fmla="*/ 84123 w 617873"/>
                  <a:gd name="connsiteY32" fmla="*/ 319054 h 394883"/>
                  <a:gd name="connsiteX33" fmla="*/ 47941 w 617873"/>
                  <a:gd name="connsiteY33" fmla="*/ 328921 h 394883"/>
                  <a:gd name="connsiteX34" fmla="*/ 31495 w 617873"/>
                  <a:gd name="connsiteY34" fmla="*/ 342078 h 394883"/>
                  <a:gd name="connsiteX35" fmla="*/ 28206 w 617873"/>
                  <a:gd name="connsiteY35" fmla="*/ 351946 h 394883"/>
                  <a:gd name="connsiteX36" fmla="*/ 15049 w 617873"/>
                  <a:gd name="connsiteY36" fmla="*/ 355235 h 394883"/>
                  <a:gd name="connsiteX37" fmla="*/ 5182 w 617873"/>
                  <a:gd name="connsiteY37" fmla="*/ 361813 h 394883"/>
                  <a:gd name="connsiteX38" fmla="*/ 5182 w 617873"/>
                  <a:gd name="connsiteY38" fmla="*/ 384838 h 394883"/>
                  <a:gd name="connsiteX39" fmla="*/ 24917 w 617873"/>
                  <a:gd name="connsiteY39" fmla="*/ 391416 h 394883"/>
                  <a:gd name="connsiteX40" fmla="*/ 15049 w 617873"/>
                  <a:gd name="connsiteY40" fmla="*/ 394705 h 394883"/>
                  <a:gd name="connsiteX41" fmla="*/ 5182 w 617873"/>
                  <a:gd name="connsiteY41" fmla="*/ 391416 h 394883"/>
                  <a:gd name="connsiteX42" fmla="*/ 15049 w 617873"/>
                  <a:gd name="connsiteY42" fmla="*/ 384838 h 394883"/>
                  <a:gd name="connsiteX43" fmla="*/ 34784 w 617873"/>
                  <a:gd name="connsiteY43" fmla="*/ 388127 h 394883"/>
                  <a:gd name="connsiteX44" fmla="*/ 41363 w 617873"/>
                  <a:gd name="connsiteY44" fmla="*/ 394705 h 394883"/>
                  <a:gd name="connsiteX45" fmla="*/ 123593 w 617873"/>
                  <a:gd name="connsiteY45" fmla="*/ 391416 h 394883"/>
                  <a:gd name="connsiteX46" fmla="*/ 143328 w 617873"/>
                  <a:gd name="connsiteY46" fmla="*/ 388127 h 394883"/>
                  <a:gd name="connsiteX47" fmla="*/ 169642 w 617873"/>
                  <a:gd name="connsiteY47" fmla="*/ 384838 h 394883"/>
                  <a:gd name="connsiteX48" fmla="*/ 182799 w 617873"/>
                  <a:gd name="connsiteY48" fmla="*/ 381549 h 394883"/>
                  <a:gd name="connsiteX49" fmla="*/ 202534 w 617873"/>
                  <a:gd name="connsiteY49" fmla="*/ 378259 h 394883"/>
                  <a:gd name="connsiteX50" fmla="*/ 212402 w 617873"/>
                  <a:gd name="connsiteY50" fmla="*/ 374970 h 394883"/>
                  <a:gd name="connsiteX51" fmla="*/ 225559 w 617873"/>
                  <a:gd name="connsiteY51" fmla="*/ 371681 h 394883"/>
                  <a:gd name="connsiteX52" fmla="*/ 251872 w 617873"/>
                  <a:gd name="connsiteY52" fmla="*/ 355235 h 394883"/>
                  <a:gd name="connsiteX53" fmla="*/ 281475 w 617873"/>
                  <a:gd name="connsiteY53" fmla="*/ 328921 h 394883"/>
                  <a:gd name="connsiteX54" fmla="*/ 317656 w 617873"/>
                  <a:gd name="connsiteY54" fmla="*/ 309186 h 394883"/>
                  <a:gd name="connsiteX55" fmla="*/ 327524 w 617873"/>
                  <a:gd name="connsiteY55" fmla="*/ 305897 h 394883"/>
                  <a:gd name="connsiteX56" fmla="*/ 340681 w 617873"/>
                  <a:gd name="connsiteY56" fmla="*/ 299318 h 394883"/>
                  <a:gd name="connsiteX57" fmla="*/ 366995 w 617873"/>
                  <a:gd name="connsiteY57" fmla="*/ 292740 h 394883"/>
                  <a:gd name="connsiteX58" fmla="*/ 399887 w 617873"/>
                  <a:gd name="connsiteY58" fmla="*/ 279583 h 394883"/>
                  <a:gd name="connsiteX59" fmla="*/ 429489 w 617873"/>
                  <a:gd name="connsiteY59" fmla="*/ 269715 h 394883"/>
                  <a:gd name="connsiteX60" fmla="*/ 462382 w 617873"/>
                  <a:gd name="connsiteY60" fmla="*/ 249980 h 394883"/>
                  <a:gd name="connsiteX61" fmla="*/ 475538 w 617873"/>
                  <a:gd name="connsiteY61" fmla="*/ 246691 h 394883"/>
                  <a:gd name="connsiteX62" fmla="*/ 498563 w 617873"/>
                  <a:gd name="connsiteY62" fmla="*/ 233534 h 394883"/>
                  <a:gd name="connsiteX63" fmla="*/ 521587 w 617873"/>
                  <a:gd name="connsiteY63" fmla="*/ 217088 h 394883"/>
                  <a:gd name="connsiteX64" fmla="*/ 547901 w 617873"/>
                  <a:gd name="connsiteY64" fmla="*/ 207220 h 394883"/>
                  <a:gd name="connsiteX65" fmla="*/ 577504 w 617873"/>
                  <a:gd name="connsiteY65" fmla="*/ 184196 h 394883"/>
                  <a:gd name="connsiteX66" fmla="*/ 587371 w 617873"/>
                  <a:gd name="connsiteY66" fmla="*/ 177618 h 394883"/>
                  <a:gd name="connsiteX67" fmla="*/ 607107 w 617873"/>
                  <a:gd name="connsiteY67" fmla="*/ 157882 h 394883"/>
                  <a:gd name="connsiteX68" fmla="*/ 610396 w 617873"/>
                  <a:gd name="connsiteY68" fmla="*/ 148015 h 394883"/>
                  <a:gd name="connsiteX69" fmla="*/ 616974 w 617873"/>
                  <a:gd name="connsiteY69" fmla="*/ 141436 h 394883"/>
                  <a:gd name="connsiteX70" fmla="*/ 613685 w 617873"/>
                  <a:gd name="connsiteY70" fmla="*/ 111833 h 394883"/>
                  <a:gd name="connsiteX71" fmla="*/ 607107 w 617873"/>
                  <a:gd name="connsiteY71" fmla="*/ 92098 h 394883"/>
                  <a:gd name="connsiteX72" fmla="*/ 603818 w 617873"/>
                  <a:gd name="connsiteY72" fmla="*/ 82231 h 394883"/>
                  <a:gd name="connsiteX73" fmla="*/ 597239 w 617873"/>
                  <a:gd name="connsiteY73" fmla="*/ 16446 h 394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617873" h="394883">
                    <a:moveTo>
                      <a:pt x="597239" y="16446"/>
                    </a:moveTo>
                    <a:cubicBezTo>
                      <a:pt x="595594" y="3837"/>
                      <a:pt x="596771" y="8594"/>
                      <a:pt x="593950" y="6579"/>
                    </a:cubicBezTo>
                    <a:cubicBezTo>
                      <a:pt x="588307" y="2549"/>
                      <a:pt x="574215" y="0"/>
                      <a:pt x="574215" y="0"/>
                    </a:cubicBezTo>
                    <a:cubicBezTo>
                      <a:pt x="545708" y="1097"/>
                      <a:pt x="517155" y="1327"/>
                      <a:pt x="488695" y="3290"/>
                    </a:cubicBezTo>
                    <a:cubicBezTo>
                      <a:pt x="485236" y="3529"/>
                      <a:pt x="482162" y="5627"/>
                      <a:pt x="478828" y="6579"/>
                    </a:cubicBezTo>
                    <a:cubicBezTo>
                      <a:pt x="474481" y="7821"/>
                      <a:pt x="470057" y="8772"/>
                      <a:pt x="465671" y="9868"/>
                    </a:cubicBezTo>
                    <a:cubicBezTo>
                      <a:pt x="462382" y="12061"/>
                      <a:pt x="458890" y="13976"/>
                      <a:pt x="455803" y="16446"/>
                    </a:cubicBezTo>
                    <a:cubicBezTo>
                      <a:pt x="453381" y="18383"/>
                      <a:pt x="451999" y="21638"/>
                      <a:pt x="449225" y="23025"/>
                    </a:cubicBezTo>
                    <a:cubicBezTo>
                      <a:pt x="445182" y="25047"/>
                      <a:pt x="440415" y="25072"/>
                      <a:pt x="436068" y="26314"/>
                    </a:cubicBezTo>
                    <a:cubicBezTo>
                      <a:pt x="432734" y="27266"/>
                      <a:pt x="429489" y="28507"/>
                      <a:pt x="426200" y="29603"/>
                    </a:cubicBezTo>
                    <a:lnTo>
                      <a:pt x="376862" y="62495"/>
                    </a:lnTo>
                    <a:cubicBezTo>
                      <a:pt x="373573" y="64688"/>
                      <a:pt x="370745" y="67824"/>
                      <a:pt x="366995" y="69074"/>
                    </a:cubicBezTo>
                    <a:lnTo>
                      <a:pt x="347259" y="75652"/>
                    </a:lnTo>
                    <a:cubicBezTo>
                      <a:pt x="340038" y="80467"/>
                      <a:pt x="332585" y="86026"/>
                      <a:pt x="324235" y="88809"/>
                    </a:cubicBezTo>
                    <a:cubicBezTo>
                      <a:pt x="318931" y="90577"/>
                      <a:pt x="313271" y="91002"/>
                      <a:pt x="307789" y="92098"/>
                    </a:cubicBezTo>
                    <a:cubicBezTo>
                      <a:pt x="304500" y="94291"/>
                      <a:pt x="301457" y="96909"/>
                      <a:pt x="297921" y="98677"/>
                    </a:cubicBezTo>
                    <a:cubicBezTo>
                      <a:pt x="294820" y="100228"/>
                      <a:pt x="291027" y="100182"/>
                      <a:pt x="288054" y="101966"/>
                    </a:cubicBezTo>
                    <a:cubicBezTo>
                      <a:pt x="285395" y="103561"/>
                      <a:pt x="283897" y="106607"/>
                      <a:pt x="281475" y="108544"/>
                    </a:cubicBezTo>
                    <a:cubicBezTo>
                      <a:pt x="278388" y="111014"/>
                      <a:pt x="274896" y="112930"/>
                      <a:pt x="271607" y="115123"/>
                    </a:cubicBezTo>
                    <a:cubicBezTo>
                      <a:pt x="269414" y="118412"/>
                      <a:pt x="267824" y="122195"/>
                      <a:pt x="265029" y="124990"/>
                    </a:cubicBezTo>
                    <a:cubicBezTo>
                      <a:pt x="247644" y="142375"/>
                      <a:pt x="260047" y="116017"/>
                      <a:pt x="238715" y="148015"/>
                    </a:cubicBezTo>
                    <a:cubicBezTo>
                      <a:pt x="227836" y="164334"/>
                      <a:pt x="234934" y="155084"/>
                      <a:pt x="215691" y="174328"/>
                    </a:cubicBezTo>
                    <a:lnTo>
                      <a:pt x="189377" y="200642"/>
                    </a:lnTo>
                    <a:lnTo>
                      <a:pt x="179510" y="210510"/>
                    </a:lnTo>
                    <a:cubicBezTo>
                      <a:pt x="177317" y="212703"/>
                      <a:pt x="174651" y="214508"/>
                      <a:pt x="172931" y="217088"/>
                    </a:cubicBezTo>
                    <a:cubicBezTo>
                      <a:pt x="168545" y="223666"/>
                      <a:pt x="165365" y="231232"/>
                      <a:pt x="159774" y="236823"/>
                    </a:cubicBezTo>
                    <a:lnTo>
                      <a:pt x="143328" y="253269"/>
                    </a:lnTo>
                    <a:cubicBezTo>
                      <a:pt x="141135" y="255462"/>
                      <a:pt x="138470" y="257268"/>
                      <a:pt x="136750" y="259848"/>
                    </a:cubicBezTo>
                    <a:cubicBezTo>
                      <a:pt x="127130" y="274276"/>
                      <a:pt x="132543" y="266552"/>
                      <a:pt x="120304" y="282872"/>
                    </a:cubicBezTo>
                    <a:cubicBezTo>
                      <a:pt x="115087" y="298525"/>
                      <a:pt x="120673" y="288497"/>
                      <a:pt x="107147" y="299318"/>
                    </a:cubicBezTo>
                    <a:cubicBezTo>
                      <a:pt x="104725" y="301255"/>
                      <a:pt x="102991" y="303960"/>
                      <a:pt x="100569" y="305897"/>
                    </a:cubicBezTo>
                    <a:cubicBezTo>
                      <a:pt x="97482" y="308367"/>
                      <a:pt x="93788" y="310005"/>
                      <a:pt x="90701" y="312475"/>
                    </a:cubicBezTo>
                    <a:cubicBezTo>
                      <a:pt x="88279" y="314412"/>
                      <a:pt x="86897" y="317667"/>
                      <a:pt x="84123" y="319054"/>
                    </a:cubicBezTo>
                    <a:cubicBezTo>
                      <a:pt x="72996" y="324617"/>
                      <a:pt x="59970" y="326515"/>
                      <a:pt x="47941" y="328921"/>
                    </a:cubicBezTo>
                    <a:cubicBezTo>
                      <a:pt x="43463" y="331907"/>
                      <a:pt x="34618" y="336873"/>
                      <a:pt x="31495" y="342078"/>
                    </a:cubicBezTo>
                    <a:cubicBezTo>
                      <a:pt x="29711" y="345051"/>
                      <a:pt x="30913" y="349780"/>
                      <a:pt x="28206" y="351946"/>
                    </a:cubicBezTo>
                    <a:cubicBezTo>
                      <a:pt x="24676" y="354770"/>
                      <a:pt x="19435" y="354139"/>
                      <a:pt x="15049" y="355235"/>
                    </a:cubicBezTo>
                    <a:cubicBezTo>
                      <a:pt x="11760" y="357428"/>
                      <a:pt x="7651" y="358726"/>
                      <a:pt x="5182" y="361813"/>
                    </a:cubicBezTo>
                    <a:cubicBezTo>
                      <a:pt x="1268" y="366705"/>
                      <a:pt x="0" y="380396"/>
                      <a:pt x="5182" y="384838"/>
                    </a:cubicBezTo>
                    <a:cubicBezTo>
                      <a:pt x="10447" y="389351"/>
                      <a:pt x="24917" y="391416"/>
                      <a:pt x="24917" y="391416"/>
                    </a:cubicBezTo>
                    <a:cubicBezTo>
                      <a:pt x="21628" y="392512"/>
                      <a:pt x="18516" y="394705"/>
                      <a:pt x="15049" y="394705"/>
                    </a:cubicBezTo>
                    <a:cubicBezTo>
                      <a:pt x="11582" y="394705"/>
                      <a:pt x="5182" y="394883"/>
                      <a:pt x="5182" y="391416"/>
                    </a:cubicBezTo>
                    <a:cubicBezTo>
                      <a:pt x="5182" y="387463"/>
                      <a:pt x="11760" y="387031"/>
                      <a:pt x="15049" y="384838"/>
                    </a:cubicBezTo>
                    <a:cubicBezTo>
                      <a:pt x="21627" y="385934"/>
                      <a:pt x="28540" y="385785"/>
                      <a:pt x="34784" y="388127"/>
                    </a:cubicBezTo>
                    <a:cubicBezTo>
                      <a:pt x="37688" y="389216"/>
                      <a:pt x="38264" y="394590"/>
                      <a:pt x="41363" y="394705"/>
                    </a:cubicBezTo>
                    <a:lnTo>
                      <a:pt x="123593" y="391416"/>
                    </a:lnTo>
                    <a:cubicBezTo>
                      <a:pt x="130171" y="390320"/>
                      <a:pt x="136726" y="389070"/>
                      <a:pt x="143328" y="388127"/>
                    </a:cubicBezTo>
                    <a:cubicBezTo>
                      <a:pt x="152079" y="386877"/>
                      <a:pt x="160923" y="386291"/>
                      <a:pt x="169642" y="384838"/>
                    </a:cubicBezTo>
                    <a:cubicBezTo>
                      <a:pt x="174101" y="384095"/>
                      <a:pt x="178366" y="382436"/>
                      <a:pt x="182799" y="381549"/>
                    </a:cubicBezTo>
                    <a:cubicBezTo>
                      <a:pt x="189339" y="380241"/>
                      <a:pt x="196024" y="379706"/>
                      <a:pt x="202534" y="378259"/>
                    </a:cubicBezTo>
                    <a:cubicBezTo>
                      <a:pt x="205919" y="377507"/>
                      <a:pt x="209068" y="375922"/>
                      <a:pt x="212402" y="374970"/>
                    </a:cubicBezTo>
                    <a:cubicBezTo>
                      <a:pt x="216749" y="373728"/>
                      <a:pt x="221173" y="372777"/>
                      <a:pt x="225559" y="371681"/>
                    </a:cubicBezTo>
                    <a:cubicBezTo>
                      <a:pt x="226786" y="370945"/>
                      <a:pt x="248192" y="358455"/>
                      <a:pt x="251872" y="355235"/>
                    </a:cubicBezTo>
                    <a:cubicBezTo>
                      <a:pt x="281909" y="328953"/>
                      <a:pt x="255247" y="347655"/>
                      <a:pt x="281475" y="328921"/>
                    </a:cubicBezTo>
                    <a:cubicBezTo>
                      <a:pt x="291981" y="321417"/>
                      <a:pt x="306465" y="312916"/>
                      <a:pt x="317656" y="309186"/>
                    </a:cubicBezTo>
                    <a:cubicBezTo>
                      <a:pt x="320945" y="308090"/>
                      <a:pt x="324337" y="307263"/>
                      <a:pt x="327524" y="305897"/>
                    </a:cubicBezTo>
                    <a:cubicBezTo>
                      <a:pt x="332031" y="303965"/>
                      <a:pt x="336174" y="301250"/>
                      <a:pt x="340681" y="299318"/>
                    </a:cubicBezTo>
                    <a:cubicBezTo>
                      <a:pt x="349530" y="295525"/>
                      <a:pt x="357343" y="294670"/>
                      <a:pt x="366995" y="292740"/>
                    </a:cubicBezTo>
                    <a:cubicBezTo>
                      <a:pt x="381223" y="278510"/>
                      <a:pt x="366898" y="290580"/>
                      <a:pt x="399887" y="279583"/>
                    </a:cubicBezTo>
                    <a:lnTo>
                      <a:pt x="429489" y="269715"/>
                    </a:lnTo>
                    <a:cubicBezTo>
                      <a:pt x="443283" y="259370"/>
                      <a:pt x="444783" y="257020"/>
                      <a:pt x="462382" y="249980"/>
                    </a:cubicBezTo>
                    <a:cubicBezTo>
                      <a:pt x="466579" y="248301"/>
                      <a:pt x="471153" y="247787"/>
                      <a:pt x="475538" y="246691"/>
                    </a:cubicBezTo>
                    <a:cubicBezTo>
                      <a:pt x="499586" y="230661"/>
                      <a:pt x="469343" y="250232"/>
                      <a:pt x="498563" y="233534"/>
                    </a:cubicBezTo>
                    <a:cubicBezTo>
                      <a:pt x="514809" y="224250"/>
                      <a:pt x="502746" y="228863"/>
                      <a:pt x="521587" y="217088"/>
                    </a:cubicBezTo>
                    <a:cubicBezTo>
                      <a:pt x="533052" y="209923"/>
                      <a:pt x="535276" y="210377"/>
                      <a:pt x="547901" y="207220"/>
                    </a:cubicBezTo>
                    <a:cubicBezTo>
                      <a:pt x="557769" y="199545"/>
                      <a:pt x="567103" y="191130"/>
                      <a:pt x="577504" y="184196"/>
                    </a:cubicBezTo>
                    <a:cubicBezTo>
                      <a:pt x="580793" y="182003"/>
                      <a:pt x="584417" y="180244"/>
                      <a:pt x="587371" y="177618"/>
                    </a:cubicBezTo>
                    <a:cubicBezTo>
                      <a:pt x="594325" y="171437"/>
                      <a:pt x="607107" y="157882"/>
                      <a:pt x="607107" y="157882"/>
                    </a:cubicBezTo>
                    <a:cubicBezTo>
                      <a:pt x="608203" y="154593"/>
                      <a:pt x="608612" y="150988"/>
                      <a:pt x="610396" y="148015"/>
                    </a:cubicBezTo>
                    <a:cubicBezTo>
                      <a:pt x="611991" y="145356"/>
                      <a:pt x="616693" y="144524"/>
                      <a:pt x="616974" y="141436"/>
                    </a:cubicBezTo>
                    <a:cubicBezTo>
                      <a:pt x="617873" y="131548"/>
                      <a:pt x="615632" y="121569"/>
                      <a:pt x="613685" y="111833"/>
                    </a:cubicBezTo>
                    <a:cubicBezTo>
                      <a:pt x="612325" y="105034"/>
                      <a:pt x="609300" y="98676"/>
                      <a:pt x="607107" y="92098"/>
                    </a:cubicBezTo>
                    <a:lnTo>
                      <a:pt x="603818" y="82231"/>
                    </a:lnTo>
                    <a:cubicBezTo>
                      <a:pt x="600442" y="21477"/>
                      <a:pt x="598884" y="29055"/>
                      <a:pt x="597239" y="16446"/>
                    </a:cubicBezTo>
                    <a:close/>
                  </a:path>
                </a:pathLst>
              </a:custGeom>
              <a:solidFill>
                <a:srgbClr val="E4EF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8" name="Полилиния 87"/>
              <p:cNvSpPr/>
              <p:nvPr/>
            </p:nvSpPr>
            <p:spPr>
              <a:xfrm>
                <a:off x="3613143" y="4310068"/>
                <a:ext cx="452440" cy="311152"/>
              </a:xfrm>
              <a:custGeom>
                <a:avLst/>
                <a:gdLst>
                  <a:gd name="connsiteX0" fmla="*/ 453108 w 453656"/>
                  <a:gd name="connsiteY0" fmla="*/ 8771 h 311378"/>
                  <a:gd name="connsiteX1" fmla="*/ 449819 w 453656"/>
                  <a:gd name="connsiteY1" fmla="*/ 64687 h 311378"/>
                  <a:gd name="connsiteX2" fmla="*/ 446529 w 453656"/>
                  <a:gd name="connsiteY2" fmla="*/ 74555 h 311378"/>
                  <a:gd name="connsiteX3" fmla="*/ 443240 w 453656"/>
                  <a:gd name="connsiteY3" fmla="*/ 87712 h 311378"/>
                  <a:gd name="connsiteX4" fmla="*/ 436662 w 453656"/>
                  <a:gd name="connsiteY4" fmla="*/ 107447 h 311378"/>
                  <a:gd name="connsiteX5" fmla="*/ 433373 w 453656"/>
                  <a:gd name="connsiteY5" fmla="*/ 117315 h 311378"/>
                  <a:gd name="connsiteX6" fmla="*/ 426794 w 453656"/>
                  <a:gd name="connsiteY6" fmla="*/ 123893 h 311378"/>
                  <a:gd name="connsiteX7" fmla="*/ 423505 w 453656"/>
                  <a:gd name="connsiteY7" fmla="*/ 133761 h 311378"/>
                  <a:gd name="connsiteX8" fmla="*/ 403770 w 453656"/>
                  <a:gd name="connsiteY8" fmla="*/ 143628 h 311378"/>
                  <a:gd name="connsiteX9" fmla="*/ 397191 w 453656"/>
                  <a:gd name="connsiteY9" fmla="*/ 150207 h 311378"/>
                  <a:gd name="connsiteX10" fmla="*/ 364299 w 453656"/>
                  <a:gd name="connsiteY10" fmla="*/ 160075 h 311378"/>
                  <a:gd name="connsiteX11" fmla="*/ 344564 w 453656"/>
                  <a:gd name="connsiteY11" fmla="*/ 169942 h 311378"/>
                  <a:gd name="connsiteX12" fmla="*/ 288647 w 453656"/>
                  <a:gd name="connsiteY12" fmla="*/ 179810 h 311378"/>
                  <a:gd name="connsiteX13" fmla="*/ 268912 w 453656"/>
                  <a:gd name="connsiteY13" fmla="*/ 192967 h 311378"/>
                  <a:gd name="connsiteX14" fmla="*/ 259045 w 453656"/>
                  <a:gd name="connsiteY14" fmla="*/ 199545 h 311378"/>
                  <a:gd name="connsiteX15" fmla="*/ 249177 w 453656"/>
                  <a:gd name="connsiteY15" fmla="*/ 206123 h 311378"/>
                  <a:gd name="connsiteX16" fmla="*/ 236020 w 453656"/>
                  <a:gd name="connsiteY16" fmla="*/ 219280 h 311378"/>
                  <a:gd name="connsiteX17" fmla="*/ 229442 w 453656"/>
                  <a:gd name="connsiteY17" fmla="*/ 225859 h 311378"/>
                  <a:gd name="connsiteX18" fmla="*/ 193260 w 453656"/>
                  <a:gd name="connsiteY18" fmla="*/ 232437 h 311378"/>
                  <a:gd name="connsiteX19" fmla="*/ 183393 w 453656"/>
                  <a:gd name="connsiteY19" fmla="*/ 235726 h 311378"/>
                  <a:gd name="connsiteX20" fmla="*/ 176814 w 453656"/>
                  <a:gd name="connsiteY20" fmla="*/ 242305 h 311378"/>
                  <a:gd name="connsiteX21" fmla="*/ 140633 w 453656"/>
                  <a:gd name="connsiteY21" fmla="*/ 248883 h 311378"/>
                  <a:gd name="connsiteX22" fmla="*/ 120898 w 453656"/>
                  <a:gd name="connsiteY22" fmla="*/ 262040 h 311378"/>
                  <a:gd name="connsiteX23" fmla="*/ 114319 w 453656"/>
                  <a:gd name="connsiteY23" fmla="*/ 268618 h 311378"/>
                  <a:gd name="connsiteX24" fmla="*/ 94584 w 453656"/>
                  <a:gd name="connsiteY24" fmla="*/ 275197 h 311378"/>
                  <a:gd name="connsiteX25" fmla="*/ 81427 w 453656"/>
                  <a:gd name="connsiteY25" fmla="*/ 291643 h 311378"/>
                  <a:gd name="connsiteX26" fmla="*/ 71560 w 453656"/>
                  <a:gd name="connsiteY26" fmla="*/ 298221 h 311378"/>
                  <a:gd name="connsiteX27" fmla="*/ 64981 w 453656"/>
                  <a:gd name="connsiteY27" fmla="*/ 304800 h 311378"/>
                  <a:gd name="connsiteX28" fmla="*/ 41957 w 453656"/>
                  <a:gd name="connsiteY28" fmla="*/ 311378 h 311378"/>
                  <a:gd name="connsiteX29" fmla="*/ 28800 w 453656"/>
                  <a:gd name="connsiteY29" fmla="*/ 308089 h 311378"/>
                  <a:gd name="connsiteX30" fmla="*/ 12354 w 453656"/>
                  <a:gd name="connsiteY30" fmla="*/ 304800 h 311378"/>
                  <a:gd name="connsiteX31" fmla="*/ 5775 w 453656"/>
                  <a:gd name="connsiteY31" fmla="*/ 298221 h 311378"/>
                  <a:gd name="connsiteX32" fmla="*/ 2486 w 453656"/>
                  <a:gd name="connsiteY32" fmla="*/ 288354 h 311378"/>
                  <a:gd name="connsiteX33" fmla="*/ 18932 w 453656"/>
                  <a:gd name="connsiteY33" fmla="*/ 225859 h 311378"/>
                  <a:gd name="connsiteX34" fmla="*/ 28800 w 453656"/>
                  <a:gd name="connsiteY34" fmla="*/ 215991 h 311378"/>
                  <a:gd name="connsiteX35" fmla="*/ 48535 w 453656"/>
                  <a:gd name="connsiteY35" fmla="*/ 209413 h 311378"/>
                  <a:gd name="connsiteX36" fmla="*/ 64981 w 453656"/>
                  <a:gd name="connsiteY36" fmla="*/ 202834 h 311378"/>
                  <a:gd name="connsiteX37" fmla="*/ 88006 w 453656"/>
                  <a:gd name="connsiteY37" fmla="*/ 192967 h 311378"/>
                  <a:gd name="connsiteX38" fmla="*/ 107741 w 453656"/>
                  <a:gd name="connsiteY38" fmla="*/ 176521 h 311378"/>
                  <a:gd name="connsiteX39" fmla="*/ 127476 w 453656"/>
                  <a:gd name="connsiteY39" fmla="*/ 163364 h 311378"/>
                  <a:gd name="connsiteX40" fmla="*/ 150501 w 453656"/>
                  <a:gd name="connsiteY40" fmla="*/ 150207 h 311378"/>
                  <a:gd name="connsiteX41" fmla="*/ 160368 w 453656"/>
                  <a:gd name="connsiteY41" fmla="*/ 143628 h 311378"/>
                  <a:gd name="connsiteX42" fmla="*/ 186682 w 453656"/>
                  <a:gd name="connsiteY42" fmla="*/ 133761 h 311378"/>
                  <a:gd name="connsiteX43" fmla="*/ 212996 w 453656"/>
                  <a:gd name="connsiteY43" fmla="*/ 120604 h 311378"/>
                  <a:gd name="connsiteX44" fmla="*/ 222863 w 453656"/>
                  <a:gd name="connsiteY44" fmla="*/ 114026 h 311378"/>
                  <a:gd name="connsiteX45" fmla="*/ 245888 w 453656"/>
                  <a:gd name="connsiteY45" fmla="*/ 107447 h 311378"/>
                  <a:gd name="connsiteX46" fmla="*/ 268912 w 453656"/>
                  <a:gd name="connsiteY46" fmla="*/ 97580 h 311378"/>
                  <a:gd name="connsiteX47" fmla="*/ 288647 w 453656"/>
                  <a:gd name="connsiteY47" fmla="*/ 84423 h 311378"/>
                  <a:gd name="connsiteX48" fmla="*/ 308383 w 453656"/>
                  <a:gd name="connsiteY48" fmla="*/ 71266 h 311378"/>
                  <a:gd name="connsiteX49" fmla="*/ 311672 w 453656"/>
                  <a:gd name="connsiteY49" fmla="*/ 61398 h 311378"/>
                  <a:gd name="connsiteX50" fmla="*/ 337986 w 453656"/>
                  <a:gd name="connsiteY50" fmla="*/ 41663 h 311378"/>
                  <a:gd name="connsiteX51" fmla="*/ 347853 w 453656"/>
                  <a:gd name="connsiteY51" fmla="*/ 35085 h 311378"/>
                  <a:gd name="connsiteX52" fmla="*/ 403770 w 453656"/>
                  <a:gd name="connsiteY52" fmla="*/ 25217 h 311378"/>
                  <a:gd name="connsiteX53" fmla="*/ 423505 w 453656"/>
                  <a:gd name="connsiteY53" fmla="*/ 18639 h 311378"/>
                  <a:gd name="connsiteX54" fmla="*/ 446529 w 453656"/>
                  <a:gd name="connsiteY54" fmla="*/ 12060 h 311378"/>
                  <a:gd name="connsiteX55" fmla="*/ 453108 w 453656"/>
                  <a:gd name="connsiteY55" fmla="*/ 8771 h 311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53656" h="311378">
                    <a:moveTo>
                      <a:pt x="453108" y="8771"/>
                    </a:moveTo>
                    <a:cubicBezTo>
                      <a:pt x="453656" y="17542"/>
                      <a:pt x="451677" y="46109"/>
                      <a:pt x="449819" y="64687"/>
                    </a:cubicBezTo>
                    <a:cubicBezTo>
                      <a:pt x="449474" y="68137"/>
                      <a:pt x="447482" y="71221"/>
                      <a:pt x="446529" y="74555"/>
                    </a:cubicBezTo>
                    <a:cubicBezTo>
                      <a:pt x="445287" y="78902"/>
                      <a:pt x="444539" y="83382"/>
                      <a:pt x="443240" y="87712"/>
                    </a:cubicBezTo>
                    <a:cubicBezTo>
                      <a:pt x="441248" y="94354"/>
                      <a:pt x="438855" y="100869"/>
                      <a:pt x="436662" y="107447"/>
                    </a:cubicBezTo>
                    <a:cubicBezTo>
                      <a:pt x="435566" y="110736"/>
                      <a:pt x="435825" y="114863"/>
                      <a:pt x="433373" y="117315"/>
                    </a:cubicBezTo>
                    <a:lnTo>
                      <a:pt x="426794" y="123893"/>
                    </a:lnTo>
                    <a:cubicBezTo>
                      <a:pt x="425698" y="127182"/>
                      <a:pt x="425671" y="131054"/>
                      <a:pt x="423505" y="133761"/>
                    </a:cubicBezTo>
                    <a:cubicBezTo>
                      <a:pt x="418868" y="139557"/>
                      <a:pt x="410269" y="141462"/>
                      <a:pt x="403770" y="143628"/>
                    </a:cubicBezTo>
                    <a:cubicBezTo>
                      <a:pt x="401577" y="145821"/>
                      <a:pt x="399965" y="148820"/>
                      <a:pt x="397191" y="150207"/>
                    </a:cubicBezTo>
                    <a:cubicBezTo>
                      <a:pt x="378798" y="159403"/>
                      <a:pt x="386035" y="145584"/>
                      <a:pt x="364299" y="160075"/>
                    </a:cubicBezTo>
                    <a:cubicBezTo>
                      <a:pt x="351547" y="168576"/>
                      <a:pt x="358182" y="165403"/>
                      <a:pt x="344564" y="169942"/>
                    </a:cubicBezTo>
                    <a:cubicBezTo>
                      <a:pt x="324113" y="190397"/>
                      <a:pt x="352876" y="164518"/>
                      <a:pt x="288647" y="179810"/>
                    </a:cubicBezTo>
                    <a:cubicBezTo>
                      <a:pt x="280956" y="181641"/>
                      <a:pt x="275490" y="188581"/>
                      <a:pt x="268912" y="192967"/>
                    </a:cubicBezTo>
                    <a:lnTo>
                      <a:pt x="259045" y="199545"/>
                    </a:lnTo>
                    <a:cubicBezTo>
                      <a:pt x="255756" y="201738"/>
                      <a:pt x="251972" y="203328"/>
                      <a:pt x="249177" y="206123"/>
                    </a:cubicBezTo>
                    <a:lnTo>
                      <a:pt x="236020" y="219280"/>
                    </a:lnTo>
                    <a:cubicBezTo>
                      <a:pt x="233827" y="221473"/>
                      <a:pt x="232384" y="224878"/>
                      <a:pt x="229442" y="225859"/>
                    </a:cubicBezTo>
                    <a:cubicBezTo>
                      <a:pt x="211188" y="231943"/>
                      <a:pt x="223014" y="228718"/>
                      <a:pt x="193260" y="232437"/>
                    </a:cubicBezTo>
                    <a:cubicBezTo>
                      <a:pt x="189971" y="233533"/>
                      <a:pt x="186366" y="233942"/>
                      <a:pt x="183393" y="235726"/>
                    </a:cubicBezTo>
                    <a:cubicBezTo>
                      <a:pt x="180734" y="237322"/>
                      <a:pt x="179588" y="240918"/>
                      <a:pt x="176814" y="242305"/>
                    </a:cubicBezTo>
                    <a:cubicBezTo>
                      <a:pt x="170611" y="245407"/>
                      <a:pt x="143308" y="248501"/>
                      <a:pt x="140633" y="248883"/>
                    </a:cubicBezTo>
                    <a:cubicBezTo>
                      <a:pt x="134055" y="253269"/>
                      <a:pt x="126489" y="256450"/>
                      <a:pt x="120898" y="262040"/>
                    </a:cubicBezTo>
                    <a:cubicBezTo>
                      <a:pt x="118705" y="264233"/>
                      <a:pt x="117093" y="267231"/>
                      <a:pt x="114319" y="268618"/>
                    </a:cubicBezTo>
                    <a:cubicBezTo>
                      <a:pt x="108117" y="271719"/>
                      <a:pt x="94584" y="275197"/>
                      <a:pt x="94584" y="275197"/>
                    </a:cubicBezTo>
                    <a:cubicBezTo>
                      <a:pt x="89699" y="282524"/>
                      <a:pt x="88123" y="286286"/>
                      <a:pt x="81427" y="291643"/>
                    </a:cubicBezTo>
                    <a:cubicBezTo>
                      <a:pt x="78340" y="294112"/>
                      <a:pt x="74647" y="295752"/>
                      <a:pt x="71560" y="298221"/>
                    </a:cubicBezTo>
                    <a:cubicBezTo>
                      <a:pt x="69138" y="300158"/>
                      <a:pt x="67640" y="303204"/>
                      <a:pt x="64981" y="304800"/>
                    </a:cubicBezTo>
                    <a:cubicBezTo>
                      <a:pt x="61610" y="306823"/>
                      <a:pt x="44415" y="310764"/>
                      <a:pt x="41957" y="311378"/>
                    </a:cubicBezTo>
                    <a:cubicBezTo>
                      <a:pt x="37571" y="310282"/>
                      <a:pt x="33213" y="309070"/>
                      <a:pt x="28800" y="308089"/>
                    </a:cubicBezTo>
                    <a:cubicBezTo>
                      <a:pt x="23343" y="306876"/>
                      <a:pt x="17493" y="307002"/>
                      <a:pt x="12354" y="304800"/>
                    </a:cubicBezTo>
                    <a:cubicBezTo>
                      <a:pt x="9503" y="303578"/>
                      <a:pt x="7968" y="300414"/>
                      <a:pt x="5775" y="298221"/>
                    </a:cubicBezTo>
                    <a:cubicBezTo>
                      <a:pt x="4679" y="294932"/>
                      <a:pt x="2486" y="291821"/>
                      <a:pt x="2486" y="288354"/>
                    </a:cubicBezTo>
                    <a:cubicBezTo>
                      <a:pt x="2486" y="260669"/>
                      <a:pt x="0" y="244791"/>
                      <a:pt x="18932" y="225859"/>
                    </a:cubicBezTo>
                    <a:cubicBezTo>
                      <a:pt x="22221" y="222570"/>
                      <a:pt x="24734" y="218250"/>
                      <a:pt x="28800" y="215991"/>
                    </a:cubicBezTo>
                    <a:cubicBezTo>
                      <a:pt x="34862" y="212624"/>
                      <a:pt x="42097" y="211988"/>
                      <a:pt x="48535" y="209413"/>
                    </a:cubicBezTo>
                    <a:cubicBezTo>
                      <a:pt x="54017" y="207220"/>
                      <a:pt x="59700" y="205475"/>
                      <a:pt x="64981" y="202834"/>
                    </a:cubicBezTo>
                    <a:cubicBezTo>
                      <a:pt x="87692" y="191478"/>
                      <a:pt x="60628" y="199811"/>
                      <a:pt x="88006" y="192967"/>
                    </a:cubicBezTo>
                    <a:cubicBezTo>
                      <a:pt x="96988" y="183984"/>
                      <a:pt x="94706" y="185646"/>
                      <a:pt x="107741" y="176521"/>
                    </a:cubicBezTo>
                    <a:cubicBezTo>
                      <a:pt x="114218" y="171987"/>
                      <a:pt x="121151" y="168108"/>
                      <a:pt x="127476" y="163364"/>
                    </a:cubicBezTo>
                    <a:cubicBezTo>
                      <a:pt x="143407" y="151416"/>
                      <a:pt x="135432" y="155229"/>
                      <a:pt x="150501" y="150207"/>
                    </a:cubicBezTo>
                    <a:cubicBezTo>
                      <a:pt x="153790" y="148014"/>
                      <a:pt x="156832" y="145396"/>
                      <a:pt x="160368" y="143628"/>
                    </a:cubicBezTo>
                    <a:cubicBezTo>
                      <a:pt x="206994" y="120314"/>
                      <a:pt x="155380" y="147989"/>
                      <a:pt x="186682" y="133761"/>
                    </a:cubicBezTo>
                    <a:cubicBezTo>
                      <a:pt x="195610" y="129703"/>
                      <a:pt x="204836" y="126044"/>
                      <a:pt x="212996" y="120604"/>
                    </a:cubicBezTo>
                    <a:cubicBezTo>
                      <a:pt x="216285" y="118411"/>
                      <a:pt x="219327" y="115794"/>
                      <a:pt x="222863" y="114026"/>
                    </a:cubicBezTo>
                    <a:cubicBezTo>
                      <a:pt x="227586" y="111664"/>
                      <a:pt x="241667" y="108502"/>
                      <a:pt x="245888" y="107447"/>
                    </a:cubicBezTo>
                    <a:cubicBezTo>
                      <a:pt x="281805" y="83502"/>
                      <a:pt x="226430" y="118821"/>
                      <a:pt x="268912" y="97580"/>
                    </a:cubicBezTo>
                    <a:cubicBezTo>
                      <a:pt x="275984" y="94044"/>
                      <a:pt x="281576" y="87959"/>
                      <a:pt x="288647" y="84423"/>
                    </a:cubicBezTo>
                    <a:cubicBezTo>
                      <a:pt x="304578" y="76457"/>
                      <a:pt x="298337" y="81311"/>
                      <a:pt x="308383" y="71266"/>
                    </a:cubicBezTo>
                    <a:cubicBezTo>
                      <a:pt x="309479" y="67977"/>
                      <a:pt x="309592" y="64172"/>
                      <a:pt x="311672" y="61398"/>
                    </a:cubicBezTo>
                    <a:cubicBezTo>
                      <a:pt x="324270" y="44600"/>
                      <a:pt x="323580" y="46464"/>
                      <a:pt x="337986" y="41663"/>
                    </a:cubicBezTo>
                    <a:cubicBezTo>
                      <a:pt x="341275" y="39470"/>
                      <a:pt x="344241" y="36690"/>
                      <a:pt x="347853" y="35085"/>
                    </a:cubicBezTo>
                    <a:cubicBezTo>
                      <a:pt x="369266" y="25568"/>
                      <a:pt x="377817" y="27576"/>
                      <a:pt x="403770" y="25217"/>
                    </a:cubicBezTo>
                    <a:cubicBezTo>
                      <a:pt x="410348" y="23024"/>
                      <a:pt x="416778" y="20321"/>
                      <a:pt x="423505" y="18639"/>
                    </a:cubicBezTo>
                    <a:cubicBezTo>
                      <a:pt x="427718" y="17586"/>
                      <a:pt x="441812" y="14418"/>
                      <a:pt x="446529" y="12060"/>
                    </a:cubicBezTo>
                    <a:cubicBezTo>
                      <a:pt x="447916" y="11367"/>
                      <a:pt x="452560" y="0"/>
                      <a:pt x="453108" y="8771"/>
                    </a:cubicBezTo>
                    <a:close/>
                  </a:path>
                </a:pathLst>
              </a:custGeom>
              <a:solidFill>
                <a:srgbClr val="E4EF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9" name="Полилиния 88"/>
              <p:cNvSpPr/>
              <p:nvPr/>
            </p:nvSpPr>
            <p:spPr>
              <a:xfrm>
                <a:off x="4078284" y="3454400"/>
                <a:ext cx="1533536" cy="917581"/>
              </a:xfrm>
              <a:custGeom>
                <a:avLst/>
                <a:gdLst>
                  <a:gd name="connsiteX0" fmla="*/ 1056111 w 1533046"/>
                  <a:gd name="connsiteY0" fmla="*/ 6285 h 917396"/>
                  <a:gd name="connsiteX1" fmla="*/ 1033086 w 1533046"/>
                  <a:gd name="connsiteY1" fmla="*/ 6285 h 917396"/>
                  <a:gd name="connsiteX2" fmla="*/ 1019929 w 1533046"/>
                  <a:gd name="connsiteY2" fmla="*/ 19442 h 917396"/>
                  <a:gd name="connsiteX3" fmla="*/ 1016640 w 1533046"/>
                  <a:gd name="connsiteY3" fmla="*/ 29310 h 917396"/>
                  <a:gd name="connsiteX4" fmla="*/ 1000194 w 1533046"/>
                  <a:gd name="connsiteY4" fmla="*/ 45756 h 917396"/>
                  <a:gd name="connsiteX5" fmla="*/ 996905 w 1533046"/>
                  <a:gd name="connsiteY5" fmla="*/ 55624 h 917396"/>
                  <a:gd name="connsiteX6" fmla="*/ 983748 w 1533046"/>
                  <a:gd name="connsiteY6" fmla="*/ 75359 h 917396"/>
                  <a:gd name="connsiteX7" fmla="*/ 980459 w 1533046"/>
                  <a:gd name="connsiteY7" fmla="*/ 85226 h 917396"/>
                  <a:gd name="connsiteX8" fmla="*/ 957434 w 1533046"/>
                  <a:gd name="connsiteY8" fmla="*/ 108251 h 917396"/>
                  <a:gd name="connsiteX9" fmla="*/ 947567 w 1533046"/>
                  <a:gd name="connsiteY9" fmla="*/ 118119 h 917396"/>
                  <a:gd name="connsiteX10" fmla="*/ 917964 w 1533046"/>
                  <a:gd name="connsiteY10" fmla="*/ 134565 h 917396"/>
                  <a:gd name="connsiteX11" fmla="*/ 911385 w 1533046"/>
                  <a:gd name="connsiteY11" fmla="*/ 141143 h 917396"/>
                  <a:gd name="connsiteX12" fmla="*/ 901518 w 1533046"/>
                  <a:gd name="connsiteY12" fmla="*/ 147721 h 917396"/>
                  <a:gd name="connsiteX13" fmla="*/ 881783 w 1533046"/>
                  <a:gd name="connsiteY13" fmla="*/ 164167 h 917396"/>
                  <a:gd name="connsiteX14" fmla="*/ 871915 w 1533046"/>
                  <a:gd name="connsiteY14" fmla="*/ 167457 h 917396"/>
                  <a:gd name="connsiteX15" fmla="*/ 852180 w 1533046"/>
                  <a:gd name="connsiteY15" fmla="*/ 180614 h 917396"/>
                  <a:gd name="connsiteX16" fmla="*/ 832444 w 1533046"/>
                  <a:gd name="connsiteY16" fmla="*/ 197060 h 917396"/>
                  <a:gd name="connsiteX17" fmla="*/ 819288 w 1533046"/>
                  <a:gd name="connsiteY17" fmla="*/ 203638 h 917396"/>
                  <a:gd name="connsiteX18" fmla="*/ 812709 w 1533046"/>
                  <a:gd name="connsiteY18" fmla="*/ 210216 h 917396"/>
                  <a:gd name="connsiteX19" fmla="*/ 786396 w 1533046"/>
                  <a:gd name="connsiteY19" fmla="*/ 223373 h 917396"/>
                  <a:gd name="connsiteX20" fmla="*/ 763371 w 1533046"/>
                  <a:gd name="connsiteY20" fmla="*/ 236530 h 917396"/>
                  <a:gd name="connsiteX21" fmla="*/ 743636 w 1533046"/>
                  <a:gd name="connsiteY21" fmla="*/ 249687 h 917396"/>
                  <a:gd name="connsiteX22" fmla="*/ 730479 w 1533046"/>
                  <a:gd name="connsiteY22" fmla="*/ 259555 h 917396"/>
                  <a:gd name="connsiteX23" fmla="*/ 707455 w 1533046"/>
                  <a:gd name="connsiteY23" fmla="*/ 266133 h 917396"/>
                  <a:gd name="connsiteX24" fmla="*/ 691009 w 1533046"/>
                  <a:gd name="connsiteY24" fmla="*/ 272711 h 917396"/>
                  <a:gd name="connsiteX25" fmla="*/ 674562 w 1533046"/>
                  <a:gd name="connsiteY25" fmla="*/ 276001 h 917396"/>
                  <a:gd name="connsiteX26" fmla="*/ 661406 w 1533046"/>
                  <a:gd name="connsiteY26" fmla="*/ 279290 h 917396"/>
                  <a:gd name="connsiteX27" fmla="*/ 621935 w 1533046"/>
                  <a:gd name="connsiteY27" fmla="*/ 289157 h 917396"/>
                  <a:gd name="connsiteX28" fmla="*/ 615357 w 1533046"/>
                  <a:gd name="connsiteY28" fmla="*/ 295736 h 917396"/>
                  <a:gd name="connsiteX29" fmla="*/ 579175 w 1533046"/>
                  <a:gd name="connsiteY29" fmla="*/ 308893 h 917396"/>
                  <a:gd name="connsiteX30" fmla="*/ 569308 w 1533046"/>
                  <a:gd name="connsiteY30" fmla="*/ 312182 h 917396"/>
                  <a:gd name="connsiteX31" fmla="*/ 559440 w 1533046"/>
                  <a:gd name="connsiteY31" fmla="*/ 322050 h 917396"/>
                  <a:gd name="connsiteX32" fmla="*/ 546283 w 1533046"/>
                  <a:gd name="connsiteY32" fmla="*/ 328628 h 917396"/>
                  <a:gd name="connsiteX33" fmla="*/ 536416 w 1533046"/>
                  <a:gd name="connsiteY33" fmla="*/ 335206 h 917396"/>
                  <a:gd name="connsiteX34" fmla="*/ 523259 w 1533046"/>
                  <a:gd name="connsiteY34" fmla="*/ 345074 h 917396"/>
                  <a:gd name="connsiteX35" fmla="*/ 516680 w 1533046"/>
                  <a:gd name="connsiteY35" fmla="*/ 354942 h 917396"/>
                  <a:gd name="connsiteX36" fmla="*/ 506813 w 1533046"/>
                  <a:gd name="connsiteY36" fmla="*/ 358231 h 917396"/>
                  <a:gd name="connsiteX37" fmla="*/ 496945 w 1533046"/>
                  <a:gd name="connsiteY37" fmla="*/ 368098 h 917396"/>
                  <a:gd name="connsiteX38" fmla="*/ 490367 w 1533046"/>
                  <a:gd name="connsiteY38" fmla="*/ 377966 h 917396"/>
                  <a:gd name="connsiteX39" fmla="*/ 473921 w 1533046"/>
                  <a:gd name="connsiteY39" fmla="*/ 394412 h 917396"/>
                  <a:gd name="connsiteX40" fmla="*/ 460764 w 1533046"/>
                  <a:gd name="connsiteY40" fmla="*/ 414147 h 917396"/>
                  <a:gd name="connsiteX41" fmla="*/ 447607 w 1533046"/>
                  <a:gd name="connsiteY41" fmla="*/ 443750 h 917396"/>
                  <a:gd name="connsiteX42" fmla="*/ 434450 w 1533046"/>
                  <a:gd name="connsiteY42" fmla="*/ 456907 h 917396"/>
                  <a:gd name="connsiteX43" fmla="*/ 424583 w 1533046"/>
                  <a:gd name="connsiteY43" fmla="*/ 466775 h 917396"/>
                  <a:gd name="connsiteX44" fmla="*/ 404847 w 1533046"/>
                  <a:gd name="connsiteY44" fmla="*/ 479932 h 917396"/>
                  <a:gd name="connsiteX45" fmla="*/ 368666 w 1533046"/>
                  <a:gd name="connsiteY45" fmla="*/ 493088 h 917396"/>
                  <a:gd name="connsiteX46" fmla="*/ 355509 w 1533046"/>
                  <a:gd name="connsiteY46" fmla="*/ 499667 h 917396"/>
                  <a:gd name="connsiteX47" fmla="*/ 339063 w 1533046"/>
                  <a:gd name="connsiteY47" fmla="*/ 512824 h 917396"/>
                  <a:gd name="connsiteX48" fmla="*/ 329196 w 1533046"/>
                  <a:gd name="connsiteY48" fmla="*/ 519402 h 917396"/>
                  <a:gd name="connsiteX49" fmla="*/ 309460 w 1533046"/>
                  <a:gd name="connsiteY49" fmla="*/ 535848 h 917396"/>
                  <a:gd name="connsiteX50" fmla="*/ 299593 w 1533046"/>
                  <a:gd name="connsiteY50" fmla="*/ 539137 h 917396"/>
                  <a:gd name="connsiteX51" fmla="*/ 283147 w 1533046"/>
                  <a:gd name="connsiteY51" fmla="*/ 552294 h 917396"/>
                  <a:gd name="connsiteX52" fmla="*/ 266701 w 1533046"/>
                  <a:gd name="connsiteY52" fmla="*/ 565451 h 917396"/>
                  <a:gd name="connsiteX53" fmla="*/ 253544 w 1533046"/>
                  <a:gd name="connsiteY53" fmla="*/ 581897 h 917396"/>
                  <a:gd name="connsiteX54" fmla="*/ 246965 w 1533046"/>
                  <a:gd name="connsiteY54" fmla="*/ 591765 h 917396"/>
                  <a:gd name="connsiteX55" fmla="*/ 237098 w 1533046"/>
                  <a:gd name="connsiteY55" fmla="*/ 604921 h 917396"/>
                  <a:gd name="connsiteX56" fmla="*/ 230519 w 1533046"/>
                  <a:gd name="connsiteY56" fmla="*/ 614789 h 917396"/>
                  <a:gd name="connsiteX57" fmla="*/ 214073 w 1533046"/>
                  <a:gd name="connsiteY57" fmla="*/ 631235 h 917396"/>
                  <a:gd name="connsiteX58" fmla="*/ 200916 w 1533046"/>
                  <a:gd name="connsiteY58" fmla="*/ 634524 h 917396"/>
                  <a:gd name="connsiteX59" fmla="*/ 168024 w 1533046"/>
                  <a:gd name="connsiteY59" fmla="*/ 664127 h 917396"/>
                  <a:gd name="connsiteX60" fmla="*/ 164735 w 1533046"/>
                  <a:gd name="connsiteY60" fmla="*/ 673995 h 917396"/>
                  <a:gd name="connsiteX61" fmla="*/ 148289 w 1533046"/>
                  <a:gd name="connsiteY61" fmla="*/ 693730 h 917396"/>
                  <a:gd name="connsiteX62" fmla="*/ 135132 w 1533046"/>
                  <a:gd name="connsiteY62" fmla="*/ 710176 h 917396"/>
                  <a:gd name="connsiteX63" fmla="*/ 128554 w 1533046"/>
                  <a:gd name="connsiteY63" fmla="*/ 723333 h 917396"/>
                  <a:gd name="connsiteX64" fmla="*/ 118686 w 1533046"/>
                  <a:gd name="connsiteY64" fmla="*/ 729911 h 917396"/>
                  <a:gd name="connsiteX65" fmla="*/ 102240 w 1533046"/>
                  <a:gd name="connsiteY65" fmla="*/ 739779 h 917396"/>
                  <a:gd name="connsiteX66" fmla="*/ 92373 w 1533046"/>
                  <a:gd name="connsiteY66" fmla="*/ 746357 h 917396"/>
                  <a:gd name="connsiteX67" fmla="*/ 66059 w 1533046"/>
                  <a:gd name="connsiteY67" fmla="*/ 766093 h 917396"/>
                  <a:gd name="connsiteX68" fmla="*/ 36456 w 1533046"/>
                  <a:gd name="connsiteY68" fmla="*/ 772671 h 917396"/>
                  <a:gd name="connsiteX69" fmla="*/ 23299 w 1533046"/>
                  <a:gd name="connsiteY69" fmla="*/ 798985 h 917396"/>
                  <a:gd name="connsiteX70" fmla="*/ 20010 w 1533046"/>
                  <a:gd name="connsiteY70" fmla="*/ 808852 h 917396"/>
                  <a:gd name="connsiteX71" fmla="*/ 6853 w 1533046"/>
                  <a:gd name="connsiteY71" fmla="*/ 812142 h 917396"/>
                  <a:gd name="connsiteX72" fmla="*/ 3564 w 1533046"/>
                  <a:gd name="connsiteY72" fmla="*/ 861480 h 917396"/>
                  <a:gd name="connsiteX73" fmla="*/ 275 w 1533046"/>
                  <a:gd name="connsiteY73" fmla="*/ 871347 h 917396"/>
                  <a:gd name="connsiteX74" fmla="*/ 3564 w 1533046"/>
                  <a:gd name="connsiteY74" fmla="*/ 900950 h 917396"/>
                  <a:gd name="connsiteX75" fmla="*/ 26588 w 1533046"/>
                  <a:gd name="connsiteY75" fmla="*/ 917396 h 917396"/>
                  <a:gd name="connsiteX76" fmla="*/ 102240 w 1533046"/>
                  <a:gd name="connsiteY76" fmla="*/ 914107 h 917396"/>
                  <a:gd name="connsiteX77" fmla="*/ 115397 w 1533046"/>
                  <a:gd name="connsiteY77" fmla="*/ 910818 h 917396"/>
                  <a:gd name="connsiteX78" fmla="*/ 148289 w 1533046"/>
                  <a:gd name="connsiteY78" fmla="*/ 904239 h 917396"/>
                  <a:gd name="connsiteX79" fmla="*/ 161446 w 1533046"/>
                  <a:gd name="connsiteY79" fmla="*/ 900950 h 917396"/>
                  <a:gd name="connsiteX80" fmla="*/ 181181 w 1533046"/>
                  <a:gd name="connsiteY80" fmla="*/ 897661 h 917396"/>
                  <a:gd name="connsiteX81" fmla="*/ 197627 w 1533046"/>
                  <a:gd name="connsiteY81" fmla="*/ 894372 h 917396"/>
                  <a:gd name="connsiteX82" fmla="*/ 207495 w 1533046"/>
                  <a:gd name="connsiteY82" fmla="*/ 887793 h 917396"/>
                  <a:gd name="connsiteX83" fmla="*/ 250255 w 1533046"/>
                  <a:gd name="connsiteY83" fmla="*/ 881215 h 917396"/>
                  <a:gd name="connsiteX84" fmla="*/ 260122 w 1533046"/>
                  <a:gd name="connsiteY84" fmla="*/ 877926 h 917396"/>
                  <a:gd name="connsiteX85" fmla="*/ 302882 w 1533046"/>
                  <a:gd name="connsiteY85" fmla="*/ 871347 h 917396"/>
                  <a:gd name="connsiteX86" fmla="*/ 345642 w 1533046"/>
                  <a:gd name="connsiteY86" fmla="*/ 858191 h 917396"/>
                  <a:gd name="connsiteX87" fmla="*/ 368666 w 1533046"/>
                  <a:gd name="connsiteY87" fmla="*/ 854901 h 917396"/>
                  <a:gd name="connsiteX88" fmla="*/ 394980 w 1533046"/>
                  <a:gd name="connsiteY88" fmla="*/ 848323 h 917396"/>
                  <a:gd name="connsiteX89" fmla="*/ 418004 w 1533046"/>
                  <a:gd name="connsiteY89" fmla="*/ 845034 h 917396"/>
                  <a:gd name="connsiteX90" fmla="*/ 444318 w 1533046"/>
                  <a:gd name="connsiteY90" fmla="*/ 838455 h 917396"/>
                  <a:gd name="connsiteX91" fmla="*/ 473921 w 1533046"/>
                  <a:gd name="connsiteY91" fmla="*/ 835166 h 917396"/>
                  <a:gd name="connsiteX92" fmla="*/ 490367 w 1533046"/>
                  <a:gd name="connsiteY92" fmla="*/ 831877 h 917396"/>
                  <a:gd name="connsiteX93" fmla="*/ 533127 w 1533046"/>
                  <a:gd name="connsiteY93" fmla="*/ 812142 h 917396"/>
                  <a:gd name="connsiteX94" fmla="*/ 552862 w 1533046"/>
                  <a:gd name="connsiteY94" fmla="*/ 798985 h 917396"/>
                  <a:gd name="connsiteX95" fmla="*/ 569308 w 1533046"/>
                  <a:gd name="connsiteY95" fmla="*/ 785828 h 917396"/>
                  <a:gd name="connsiteX96" fmla="*/ 589043 w 1533046"/>
                  <a:gd name="connsiteY96" fmla="*/ 766093 h 917396"/>
                  <a:gd name="connsiteX97" fmla="*/ 608778 w 1533046"/>
                  <a:gd name="connsiteY97" fmla="*/ 746357 h 917396"/>
                  <a:gd name="connsiteX98" fmla="*/ 621935 w 1533046"/>
                  <a:gd name="connsiteY98" fmla="*/ 729911 h 917396"/>
                  <a:gd name="connsiteX99" fmla="*/ 638381 w 1533046"/>
                  <a:gd name="connsiteY99" fmla="*/ 716755 h 917396"/>
                  <a:gd name="connsiteX100" fmla="*/ 651538 w 1533046"/>
                  <a:gd name="connsiteY100" fmla="*/ 700309 h 917396"/>
                  <a:gd name="connsiteX101" fmla="*/ 661406 w 1533046"/>
                  <a:gd name="connsiteY101" fmla="*/ 693730 h 917396"/>
                  <a:gd name="connsiteX102" fmla="*/ 671273 w 1533046"/>
                  <a:gd name="connsiteY102" fmla="*/ 683862 h 917396"/>
                  <a:gd name="connsiteX103" fmla="*/ 684430 w 1533046"/>
                  <a:gd name="connsiteY103" fmla="*/ 673995 h 917396"/>
                  <a:gd name="connsiteX104" fmla="*/ 694298 w 1533046"/>
                  <a:gd name="connsiteY104" fmla="*/ 664127 h 917396"/>
                  <a:gd name="connsiteX105" fmla="*/ 714033 w 1533046"/>
                  <a:gd name="connsiteY105" fmla="*/ 657549 h 917396"/>
                  <a:gd name="connsiteX106" fmla="*/ 753503 w 1533046"/>
                  <a:gd name="connsiteY106" fmla="*/ 624657 h 917396"/>
                  <a:gd name="connsiteX107" fmla="*/ 776528 w 1533046"/>
                  <a:gd name="connsiteY107" fmla="*/ 611500 h 917396"/>
                  <a:gd name="connsiteX108" fmla="*/ 792974 w 1533046"/>
                  <a:gd name="connsiteY108" fmla="*/ 595054 h 917396"/>
                  <a:gd name="connsiteX109" fmla="*/ 822577 w 1533046"/>
                  <a:gd name="connsiteY109" fmla="*/ 575319 h 917396"/>
                  <a:gd name="connsiteX110" fmla="*/ 848891 w 1533046"/>
                  <a:gd name="connsiteY110" fmla="*/ 555583 h 917396"/>
                  <a:gd name="connsiteX111" fmla="*/ 858758 w 1533046"/>
                  <a:gd name="connsiteY111" fmla="*/ 545716 h 917396"/>
                  <a:gd name="connsiteX112" fmla="*/ 875204 w 1533046"/>
                  <a:gd name="connsiteY112" fmla="*/ 532559 h 917396"/>
                  <a:gd name="connsiteX113" fmla="*/ 885072 w 1533046"/>
                  <a:gd name="connsiteY113" fmla="*/ 525980 h 917396"/>
                  <a:gd name="connsiteX114" fmla="*/ 901518 w 1533046"/>
                  <a:gd name="connsiteY114" fmla="*/ 509534 h 917396"/>
                  <a:gd name="connsiteX115" fmla="*/ 908096 w 1533046"/>
                  <a:gd name="connsiteY115" fmla="*/ 499667 h 917396"/>
                  <a:gd name="connsiteX116" fmla="*/ 921253 w 1533046"/>
                  <a:gd name="connsiteY116" fmla="*/ 486510 h 917396"/>
                  <a:gd name="connsiteX117" fmla="*/ 927832 w 1533046"/>
                  <a:gd name="connsiteY117" fmla="*/ 476642 h 917396"/>
                  <a:gd name="connsiteX118" fmla="*/ 937699 w 1533046"/>
                  <a:gd name="connsiteY118" fmla="*/ 463485 h 917396"/>
                  <a:gd name="connsiteX119" fmla="*/ 954145 w 1533046"/>
                  <a:gd name="connsiteY119" fmla="*/ 443750 h 917396"/>
                  <a:gd name="connsiteX120" fmla="*/ 964013 w 1533046"/>
                  <a:gd name="connsiteY120" fmla="*/ 427304 h 917396"/>
                  <a:gd name="connsiteX121" fmla="*/ 970591 w 1533046"/>
                  <a:gd name="connsiteY121" fmla="*/ 404280 h 917396"/>
                  <a:gd name="connsiteX122" fmla="*/ 993616 w 1533046"/>
                  <a:gd name="connsiteY122" fmla="*/ 377966 h 917396"/>
                  <a:gd name="connsiteX123" fmla="*/ 1006773 w 1533046"/>
                  <a:gd name="connsiteY123" fmla="*/ 371388 h 917396"/>
                  <a:gd name="connsiteX124" fmla="*/ 1026508 w 1533046"/>
                  <a:gd name="connsiteY124" fmla="*/ 361520 h 917396"/>
                  <a:gd name="connsiteX125" fmla="*/ 1082424 w 1533046"/>
                  <a:gd name="connsiteY125" fmla="*/ 368098 h 917396"/>
                  <a:gd name="connsiteX126" fmla="*/ 1102160 w 1533046"/>
                  <a:gd name="connsiteY126" fmla="*/ 374677 h 917396"/>
                  <a:gd name="connsiteX127" fmla="*/ 1112027 w 1533046"/>
                  <a:gd name="connsiteY127" fmla="*/ 384544 h 917396"/>
                  <a:gd name="connsiteX128" fmla="*/ 1121895 w 1533046"/>
                  <a:gd name="connsiteY128" fmla="*/ 387834 h 917396"/>
                  <a:gd name="connsiteX129" fmla="*/ 1135052 w 1533046"/>
                  <a:gd name="connsiteY129" fmla="*/ 394412 h 917396"/>
                  <a:gd name="connsiteX130" fmla="*/ 1154787 w 1533046"/>
                  <a:gd name="connsiteY130" fmla="*/ 400991 h 917396"/>
                  <a:gd name="connsiteX131" fmla="*/ 1164655 w 1533046"/>
                  <a:gd name="connsiteY131" fmla="*/ 407569 h 917396"/>
                  <a:gd name="connsiteX132" fmla="*/ 1207414 w 1533046"/>
                  <a:gd name="connsiteY132" fmla="*/ 417437 h 917396"/>
                  <a:gd name="connsiteX133" fmla="*/ 1230439 w 1533046"/>
                  <a:gd name="connsiteY133" fmla="*/ 424015 h 917396"/>
                  <a:gd name="connsiteX134" fmla="*/ 1279777 w 1533046"/>
                  <a:gd name="connsiteY134" fmla="*/ 427304 h 917396"/>
                  <a:gd name="connsiteX135" fmla="*/ 1296223 w 1533046"/>
                  <a:gd name="connsiteY135" fmla="*/ 430593 h 917396"/>
                  <a:gd name="connsiteX136" fmla="*/ 1302801 w 1533046"/>
                  <a:gd name="connsiteY136" fmla="*/ 437172 h 917396"/>
                  <a:gd name="connsiteX137" fmla="*/ 1322537 w 1533046"/>
                  <a:gd name="connsiteY137" fmla="*/ 447039 h 917396"/>
                  <a:gd name="connsiteX138" fmla="*/ 1332404 w 1533046"/>
                  <a:gd name="connsiteY138" fmla="*/ 463485 h 917396"/>
                  <a:gd name="connsiteX139" fmla="*/ 1338983 w 1533046"/>
                  <a:gd name="connsiteY139" fmla="*/ 470064 h 917396"/>
                  <a:gd name="connsiteX140" fmla="*/ 1352139 w 1533046"/>
                  <a:gd name="connsiteY140" fmla="*/ 479932 h 917396"/>
                  <a:gd name="connsiteX141" fmla="*/ 1362007 w 1533046"/>
                  <a:gd name="connsiteY141" fmla="*/ 483221 h 917396"/>
                  <a:gd name="connsiteX142" fmla="*/ 1427791 w 1533046"/>
                  <a:gd name="connsiteY142" fmla="*/ 486510 h 917396"/>
                  <a:gd name="connsiteX143" fmla="*/ 1437659 w 1533046"/>
                  <a:gd name="connsiteY143" fmla="*/ 489799 h 917396"/>
                  <a:gd name="connsiteX144" fmla="*/ 1477129 w 1533046"/>
                  <a:gd name="connsiteY144" fmla="*/ 496378 h 917396"/>
                  <a:gd name="connsiteX145" fmla="*/ 1506732 w 1533046"/>
                  <a:gd name="connsiteY145" fmla="*/ 499667 h 917396"/>
                  <a:gd name="connsiteX146" fmla="*/ 1513311 w 1533046"/>
                  <a:gd name="connsiteY146" fmla="*/ 493088 h 917396"/>
                  <a:gd name="connsiteX147" fmla="*/ 1533046 w 1533046"/>
                  <a:gd name="connsiteY147" fmla="*/ 486510 h 917396"/>
                  <a:gd name="connsiteX148" fmla="*/ 1529757 w 1533046"/>
                  <a:gd name="connsiteY148" fmla="*/ 453618 h 917396"/>
                  <a:gd name="connsiteX149" fmla="*/ 1510021 w 1533046"/>
                  <a:gd name="connsiteY149" fmla="*/ 427304 h 917396"/>
                  <a:gd name="connsiteX150" fmla="*/ 1486997 w 1533046"/>
                  <a:gd name="connsiteY150" fmla="*/ 400991 h 917396"/>
                  <a:gd name="connsiteX151" fmla="*/ 1477129 w 1533046"/>
                  <a:gd name="connsiteY151" fmla="*/ 397701 h 917396"/>
                  <a:gd name="connsiteX152" fmla="*/ 1473840 w 1533046"/>
                  <a:gd name="connsiteY152" fmla="*/ 387834 h 917396"/>
                  <a:gd name="connsiteX153" fmla="*/ 1463973 w 1533046"/>
                  <a:gd name="connsiteY153" fmla="*/ 384544 h 917396"/>
                  <a:gd name="connsiteX154" fmla="*/ 1450816 w 1533046"/>
                  <a:gd name="connsiteY154" fmla="*/ 374677 h 917396"/>
                  <a:gd name="connsiteX155" fmla="*/ 1440948 w 1533046"/>
                  <a:gd name="connsiteY155" fmla="*/ 368098 h 917396"/>
                  <a:gd name="connsiteX156" fmla="*/ 1431080 w 1533046"/>
                  <a:gd name="connsiteY156" fmla="*/ 358231 h 917396"/>
                  <a:gd name="connsiteX157" fmla="*/ 1411345 w 1533046"/>
                  <a:gd name="connsiteY157" fmla="*/ 345074 h 917396"/>
                  <a:gd name="connsiteX158" fmla="*/ 1401478 w 1533046"/>
                  <a:gd name="connsiteY158" fmla="*/ 338496 h 917396"/>
                  <a:gd name="connsiteX159" fmla="*/ 1385032 w 1533046"/>
                  <a:gd name="connsiteY159" fmla="*/ 322050 h 917396"/>
                  <a:gd name="connsiteX160" fmla="*/ 1365296 w 1533046"/>
                  <a:gd name="connsiteY160" fmla="*/ 308893 h 917396"/>
                  <a:gd name="connsiteX161" fmla="*/ 1342272 w 1533046"/>
                  <a:gd name="connsiteY161" fmla="*/ 292447 h 917396"/>
                  <a:gd name="connsiteX162" fmla="*/ 1325826 w 1533046"/>
                  <a:gd name="connsiteY162" fmla="*/ 272711 h 917396"/>
                  <a:gd name="connsiteX163" fmla="*/ 1319247 w 1533046"/>
                  <a:gd name="connsiteY163" fmla="*/ 259555 h 917396"/>
                  <a:gd name="connsiteX164" fmla="*/ 1312669 w 1533046"/>
                  <a:gd name="connsiteY164" fmla="*/ 252976 h 917396"/>
                  <a:gd name="connsiteX165" fmla="*/ 1299512 w 1533046"/>
                  <a:gd name="connsiteY165" fmla="*/ 233241 h 917396"/>
                  <a:gd name="connsiteX166" fmla="*/ 1260042 w 1533046"/>
                  <a:gd name="connsiteY166" fmla="*/ 193770 h 917396"/>
                  <a:gd name="connsiteX167" fmla="*/ 1253463 w 1533046"/>
                  <a:gd name="connsiteY167" fmla="*/ 187192 h 917396"/>
                  <a:gd name="connsiteX168" fmla="*/ 1246885 w 1533046"/>
                  <a:gd name="connsiteY168" fmla="*/ 177324 h 917396"/>
                  <a:gd name="connsiteX169" fmla="*/ 1227150 w 1533046"/>
                  <a:gd name="connsiteY169" fmla="*/ 164167 h 917396"/>
                  <a:gd name="connsiteX170" fmla="*/ 1220571 w 1533046"/>
                  <a:gd name="connsiteY170" fmla="*/ 157589 h 917396"/>
                  <a:gd name="connsiteX171" fmla="*/ 1204125 w 1533046"/>
                  <a:gd name="connsiteY171" fmla="*/ 147721 h 917396"/>
                  <a:gd name="connsiteX172" fmla="*/ 1194257 w 1533046"/>
                  <a:gd name="connsiteY172" fmla="*/ 137854 h 917396"/>
                  <a:gd name="connsiteX173" fmla="*/ 1184390 w 1533046"/>
                  <a:gd name="connsiteY173" fmla="*/ 131275 h 917396"/>
                  <a:gd name="connsiteX174" fmla="*/ 1171233 w 1533046"/>
                  <a:gd name="connsiteY174" fmla="*/ 118119 h 917396"/>
                  <a:gd name="connsiteX175" fmla="*/ 1161365 w 1533046"/>
                  <a:gd name="connsiteY175" fmla="*/ 114829 h 917396"/>
                  <a:gd name="connsiteX176" fmla="*/ 1135052 w 1533046"/>
                  <a:gd name="connsiteY176" fmla="*/ 95094 h 917396"/>
                  <a:gd name="connsiteX177" fmla="*/ 1118606 w 1533046"/>
                  <a:gd name="connsiteY177" fmla="*/ 81937 h 917396"/>
                  <a:gd name="connsiteX178" fmla="*/ 1115316 w 1533046"/>
                  <a:gd name="connsiteY178" fmla="*/ 72070 h 917396"/>
                  <a:gd name="connsiteX179" fmla="*/ 1098870 w 1533046"/>
                  <a:gd name="connsiteY179" fmla="*/ 55624 h 917396"/>
                  <a:gd name="connsiteX180" fmla="*/ 1089003 w 1533046"/>
                  <a:gd name="connsiteY180" fmla="*/ 29310 h 917396"/>
                  <a:gd name="connsiteX181" fmla="*/ 1075846 w 1533046"/>
                  <a:gd name="connsiteY181" fmla="*/ 16153 h 917396"/>
                  <a:gd name="connsiteX182" fmla="*/ 1056111 w 1533046"/>
                  <a:gd name="connsiteY182" fmla="*/ 6285 h 917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</a:cxnLst>
                <a:rect l="l" t="t" r="r" b="b"/>
                <a:pathLst>
                  <a:path w="1533046" h="917396">
                    <a:moveTo>
                      <a:pt x="1056111" y="6285"/>
                    </a:moveTo>
                    <a:cubicBezTo>
                      <a:pt x="1048984" y="4640"/>
                      <a:pt x="1043142" y="0"/>
                      <a:pt x="1033086" y="6285"/>
                    </a:cubicBezTo>
                    <a:cubicBezTo>
                      <a:pt x="1027826" y="9572"/>
                      <a:pt x="1019929" y="19442"/>
                      <a:pt x="1019929" y="19442"/>
                    </a:cubicBezTo>
                    <a:cubicBezTo>
                      <a:pt x="1018833" y="22731"/>
                      <a:pt x="1018720" y="26536"/>
                      <a:pt x="1016640" y="29310"/>
                    </a:cubicBezTo>
                    <a:cubicBezTo>
                      <a:pt x="1011988" y="35512"/>
                      <a:pt x="1000194" y="45756"/>
                      <a:pt x="1000194" y="45756"/>
                    </a:cubicBezTo>
                    <a:cubicBezTo>
                      <a:pt x="999098" y="49045"/>
                      <a:pt x="998589" y="52593"/>
                      <a:pt x="996905" y="55624"/>
                    </a:cubicBezTo>
                    <a:cubicBezTo>
                      <a:pt x="993065" y="62535"/>
                      <a:pt x="983748" y="75359"/>
                      <a:pt x="983748" y="75359"/>
                    </a:cubicBezTo>
                    <a:cubicBezTo>
                      <a:pt x="982652" y="78648"/>
                      <a:pt x="982539" y="82452"/>
                      <a:pt x="980459" y="85226"/>
                    </a:cubicBezTo>
                    <a:cubicBezTo>
                      <a:pt x="980442" y="85249"/>
                      <a:pt x="962047" y="103638"/>
                      <a:pt x="957434" y="108251"/>
                    </a:cubicBezTo>
                    <a:cubicBezTo>
                      <a:pt x="954145" y="111540"/>
                      <a:pt x="951728" y="116039"/>
                      <a:pt x="947567" y="118119"/>
                    </a:cubicBezTo>
                    <a:cubicBezTo>
                      <a:pt x="937135" y="123335"/>
                      <a:pt x="927606" y="127678"/>
                      <a:pt x="917964" y="134565"/>
                    </a:cubicBezTo>
                    <a:cubicBezTo>
                      <a:pt x="915440" y="136367"/>
                      <a:pt x="913807" y="139206"/>
                      <a:pt x="911385" y="141143"/>
                    </a:cubicBezTo>
                    <a:cubicBezTo>
                      <a:pt x="908298" y="143612"/>
                      <a:pt x="904605" y="145252"/>
                      <a:pt x="901518" y="147721"/>
                    </a:cubicBezTo>
                    <a:cubicBezTo>
                      <a:pt x="888826" y="157875"/>
                      <a:pt x="901374" y="152972"/>
                      <a:pt x="881783" y="164167"/>
                    </a:cubicBezTo>
                    <a:cubicBezTo>
                      <a:pt x="878773" y="165887"/>
                      <a:pt x="874946" y="165773"/>
                      <a:pt x="871915" y="167457"/>
                    </a:cubicBezTo>
                    <a:cubicBezTo>
                      <a:pt x="865004" y="171297"/>
                      <a:pt x="857771" y="175024"/>
                      <a:pt x="852180" y="180614"/>
                    </a:cubicBezTo>
                    <a:cubicBezTo>
                      <a:pt x="844674" y="188119"/>
                      <a:pt x="842867" y="190546"/>
                      <a:pt x="832444" y="197060"/>
                    </a:cubicBezTo>
                    <a:cubicBezTo>
                      <a:pt x="828286" y="199659"/>
                      <a:pt x="823368" y="200918"/>
                      <a:pt x="819288" y="203638"/>
                    </a:cubicBezTo>
                    <a:cubicBezTo>
                      <a:pt x="816708" y="205358"/>
                      <a:pt x="815368" y="208620"/>
                      <a:pt x="812709" y="210216"/>
                    </a:cubicBezTo>
                    <a:cubicBezTo>
                      <a:pt x="804300" y="215261"/>
                      <a:pt x="794555" y="217933"/>
                      <a:pt x="786396" y="223373"/>
                    </a:cubicBezTo>
                    <a:cubicBezTo>
                      <a:pt x="772448" y="232672"/>
                      <a:pt x="780064" y="228184"/>
                      <a:pt x="763371" y="236530"/>
                    </a:cubicBezTo>
                    <a:cubicBezTo>
                      <a:pt x="749968" y="249935"/>
                      <a:pt x="764876" y="236412"/>
                      <a:pt x="743636" y="249687"/>
                    </a:cubicBezTo>
                    <a:cubicBezTo>
                      <a:pt x="738987" y="252592"/>
                      <a:pt x="735239" y="256835"/>
                      <a:pt x="730479" y="259555"/>
                    </a:cubicBezTo>
                    <a:cubicBezTo>
                      <a:pt x="726046" y="262088"/>
                      <a:pt x="711298" y="264852"/>
                      <a:pt x="707455" y="266133"/>
                    </a:cubicBezTo>
                    <a:cubicBezTo>
                      <a:pt x="701854" y="268000"/>
                      <a:pt x="696664" y="271014"/>
                      <a:pt x="691009" y="272711"/>
                    </a:cubicBezTo>
                    <a:cubicBezTo>
                      <a:pt x="685654" y="274318"/>
                      <a:pt x="680020" y="274788"/>
                      <a:pt x="674562" y="276001"/>
                    </a:cubicBezTo>
                    <a:cubicBezTo>
                      <a:pt x="670149" y="276982"/>
                      <a:pt x="665736" y="277991"/>
                      <a:pt x="661406" y="279290"/>
                    </a:cubicBezTo>
                    <a:cubicBezTo>
                      <a:pt x="628830" y="289062"/>
                      <a:pt x="654774" y="283684"/>
                      <a:pt x="621935" y="289157"/>
                    </a:cubicBezTo>
                    <a:cubicBezTo>
                      <a:pt x="619742" y="291350"/>
                      <a:pt x="618050" y="294197"/>
                      <a:pt x="615357" y="295736"/>
                    </a:cubicBezTo>
                    <a:cubicBezTo>
                      <a:pt x="608953" y="299395"/>
                      <a:pt x="585155" y="306900"/>
                      <a:pt x="579175" y="308893"/>
                    </a:cubicBezTo>
                    <a:lnTo>
                      <a:pt x="569308" y="312182"/>
                    </a:lnTo>
                    <a:cubicBezTo>
                      <a:pt x="566019" y="315471"/>
                      <a:pt x="563225" y="319346"/>
                      <a:pt x="559440" y="322050"/>
                    </a:cubicBezTo>
                    <a:cubicBezTo>
                      <a:pt x="555450" y="324900"/>
                      <a:pt x="550540" y="326195"/>
                      <a:pt x="546283" y="328628"/>
                    </a:cubicBezTo>
                    <a:cubicBezTo>
                      <a:pt x="542851" y="330589"/>
                      <a:pt x="539633" y="332908"/>
                      <a:pt x="536416" y="335206"/>
                    </a:cubicBezTo>
                    <a:cubicBezTo>
                      <a:pt x="531955" y="338392"/>
                      <a:pt x="527135" y="341198"/>
                      <a:pt x="523259" y="345074"/>
                    </a:cubicBezTo>
                    <a:cubicBezTo>
                      <a:pt x="520464" y="347869"/>
                      <a:pt x="519767" y="352472"/>
                      <a:pt x="516680" y="354942"/>
                    </a:cubicBezTo>
                    <a:cubicBezTo>
                      <a:pt x="513973" y="357108"/>
                      <a:pt x="510102" y="357135"/>
                      <a:pt x="506813" y="358231"/>
                    </a:cubicBezTo>
                    <a:cubicBezTo>
                      <a:pt x="503524" y="361520"/>
                      <a:pt x="499923" y="364525"/>
                      <a:pt x="496945" y="368098"/>
                    </a:cubicBezTo>
                    <a:cubicBezTo>
                      <a:pt x="494414" y="371135"/>
                      <a:pt x="492970" y="374991"/>
                      <a:pt x="490367" y="377966"/>
                    </a:cubicBezTo>
                    <a:cubicBezTo>
                      <a:pt x="485262" y="383801"/>
                      <a:pt x="478222" y="387961"/>
                      <a:pt x="473921" y="394412"/>
                    </a:cubicBezTo>
                    <a:lnTo>
                      <a:pt x="460764" y="414147"/>
                    </a:lnTo>
                    <a:cubicBezTo>
                      <a:pt x="452935" y="437633"/>
                      <a:pt x="458032" y="428113"/>
                      <a:pt x="447607" y="443750"/>
                    </a:cubicBezTo>
                    <a:cubicBezTo>
                      <a:pt x="441342" y="462547"/>
                      <a:pt x="449487" y="446882"/>
                      <a:pt x="434450" y="456907"/>
                    </a:cubicBezTo>
                    <a:cubicBezTo>
                      <a:pt x="430580" y="459487"/>
                      <a:pt x="428255" y="463919"/>
                      <a:pt x="424583" y="466775"/>
                    </a:cubicBezTo>
                    <a:cubicBezTo>
                      <a:pt x="418342" y="471629"/>
                      <a:pt x="411788" y="476146"/>
                      <a:pt x="404847" y="479932"/>
                    </a:cubicBezTo>
                    <a:cubicBezTo>
                      <a:pt x="376061" y="495633"/>
                      <a:pt x="400934" y="476953"/>
                      <a:pt x="368666" y="493088"/>
                    </a:cubicBezTo>
                    <a:cubicBezTo>
                      <a:pt x="364280" y="495281"/>
                      <a:pt x="359766" y="497234"/>
                      <a:pt x="355509" y="499667"/>
                    </a:cubicBezTo>
                    <a:cubicBezTo>
                      <a:pt x="337793" y="509791"/>
                      <a:pt x="352571" y="502018"/>
                      <a:pt x="339063" y="512824"/>
                    </a:cubicBezTo>
                    <a:cubicBezTo>
                      <a:pt x="335976" y="515293"/>
                      <a:pt x="332233" y="516871"/>
                      <a:pt x="329196" y="519402"/>
                    </a:cubicBezTo>
                    <a:cubicBezTo>
                      <a:pt x="318283" y="528497"/>
                      <a:pt x="321712" y="529722"/>
                      <a:pt x="309460" y="535848"/>
                    </a:cubicBezTo>
                    <a:cubicBezTo>
                      <a:pt x="306359" y="537398"/>
                      <a:pt x="302882" y="538041"/>
                      <a:pt x="299593" y="539137"/>
                    </a:cubicBezTo>
                    <a:cubicBezTo>
                      <a:pt x="283707" y="555023"/>
                      <a:pt x="303894" y="535696"/>
                      <a:pt x="283147" y="552294"/>
                    </a:cubicBezTo>
                    <a:cubicBezTo>
                      <a:pt x="259714" y="571041"/>
                      <a:pt x="297068" y="545207"/>
                      <a:pt x="266701" y="565451"/>
                    </a:cubicBezTo>
                    <a:cubicBezTo>
                      <a:pt x="260296" y="584662"/>
                      <a:pt x="268422" y="567019"/>
                      <a:pt x="253544" y="581897"/>
                    </a:cubicBezTo>
                    <a:cubicBezTo>
                      <a:pt x="250749" y="584692"/>
                      <a:pt x="249263" y="588548"/>
                      <a:pt x="246965" y="591765"/>
                    </a:cubicBezTo>
                    <a:cubicBezTo>
                      <a:pt x="243779" y="596226"/>
                      <a:pt x="240284" y="600460"/>
                      <a:pt x="237098" y="604921"/>
                    </a:cubicBezTo>
                    <a:cubicBezTo>
                      <a:pt x="234800" y="608138"/>
                      <a:pt x="233122" y="611814"/>
                      <a:pt x="230519" y="614789"/>
                    </a:cubicBezTo>
                    <a:cubicBezTo>
                      <a:pt x="225414" y="620623"/>
                      <a:pt x="221594" y="629355"/>
                      <a:pt x="214073" y="631235"/>
                    </a:cubicBezTo>
                    <a:lnTo>
                      <a:pt x="200916" y="634524"/>
                    </a:lnTo>
                    <a:cubicBezTo>
                      <a:pt x="177305" y="658136"/>
                      <a:pt x="188624" y="648678"/>
                      <a:pt x="168024" y="664127"/>
                    </a:cubicBezTo>
                    <a:cubicBezTo>
                      <a:pt x="166928" y="667416"/>
                      <a:pt x="166455" y="670985"/>
                      <a:pt x="164735" y="673995"/>
                    </a:cubicBezTo>
                    <a:cubicBezTo>
                      <a:pt x="153535" y="693596"/>
                      <a:pt x="158446" y="681034"/>
                      <a:pt x="148289" y="693730"/>
                    </a:cubicBezTo>
                    <a:cubicBezTo>
                      <a:pt x="131692" y="714476"/>
                      <a:pt x="151017" y="694293"/>
                      <a:pt x="135132" y="710176"/>
                    </a:cubicBezTo>
                    <a:cubicBezTo>
                      <a:pt x="132939" y="714562"/>
                      <a:pt x="131693" y="719566"/>
                      <a:pt x="128554" y="723333"/>
                    </a:cubicBezTo>
                    <a:cubicBezTo>
                      <a:pt x="126023" y="726370"/>
                      <a:pt x="121773" y="727441"/>
                      <a:pt x="118686" y="729911"/>
                    </a:cubicBezTo>
                    <a:cubicBezTo>
                      <a:pt x="105784" y="740232"/>
                      <a:pt x="119379" y="734066"/>
                      <a:pt x="102240" y="739779"/>
                    </a:cubicBezTo>
                    <a:cubicBezTo>
                      <a:pt x="98951" y="741972"/>
                      <a:pt x="95460" y="743888"/>
                      <a:pt x="92373" y="746357"/>
                    </a:cubicBezTo>
                    <a:cubicBezTo>
                      <a:pt x="81242" y="755262"/>
                      <a:pt x="85728" y="759537"/>
                      <a:pt x="66059" y="766093"/>
                    </a:cubicBezTo>
                    <a:cubicBezTo>
                      <a:pt x="49864" y="771491"/>
                      <a:pt x="59611" y="768812"/>
                      <a:pt x="36456" y="772671"/>
                    </a:cubicBezTo>
                    <a:cubicBezTo>
                      <a:pt x="24975" y="784153"/>
                      <a:pt x="30858" y="776308"/>
                      <a:pt x="23299" y="798985"/>
                    </a:cubicBezTo>
                    <a:cubicBezTo>
                      <a:pt x="22203" y="802274"/>
                      <a:pt x="23373" y="808011"/>
                      <a:pt x="20010" y="808852"/>
                    </a:cubicBezTo>
                    <a:lnTo>
                      <a:pt x="6853" y="812142"/>
                    </a:lnTo>
                    <a:cubicBezTo>
                      <a:pt x="5757" y="828588"/>
                      <a:pt x="5384" y="845098"/>
                      <a:pt x="3564" y="861480"/>
                    </a:cubicBezTo>
                    <a:cubicBezTo>
                      <a:pt x="3181" y="864926"/>
                      <a:pt x="275" y="867880"/>
                      <a:pt x="275" y="871347"/>
                    </a:cubicBezTo>
                    <a:cubicBezTo>
                      <a:pt x="275" y="881275"/>
                      <a:pt x="0" y="891683"/>
                      <a:pt x="3564" y="900950"/>
                    </a:cubicBezTo>
                    <a:cubicBezTo>
                      <a:pt x="8155" y="912886"/>
                      <a:pt x="16996" y="914199"/>
                      <a:pt x="26588" y="917396"/>
                    </a:cubicBezTo>
                    <a:cubicBezTo>
                      <a:pt x="51805" y="916300"/>
                      <a:pt x="77068" y="915971"/>
                      <a:pt x="102240" y="914107"/>
                    </a:cubicBezTo>
                    <a:cubicBezTo>
                      <a:pt x="106748" y="913773"/>
                      <a:pt x="110977" y="911765"/>
                      <a:pt x="115397" y="910818"/>
                    </a:cubicBezTo>
                    <a:cubicBezTo>
                      <a:pt x="126330" y="908475"/>
                      <a:pt x="137442" y="906951"/>
                      <a:pt x="148289" y="904239"/>
                    </a:cubicBezTo>
                    <a:cubicBezTo>
                      <a:pt x="152675" y="903143"/>
                      <a:pt x="157013" y="901837"/>
                      <a:pt x="161446" y="900950"/>
                    </a:cubicBezTo>
                    <a:cubicBezTo>
                      <a:pt x="167986" y="899642"/>
                      <a:pt x="174619" y="898854"/>
                      <a:pt x="181181" y="897661"/>
                    </a:cubicBezTo>
                    <a:cubicBezTo>
                      <a:pt x="186681" y="896661"/>
                      <a:pt x="192145" y="895468"/>
                      <a:pt x="197627" y="894372"/>
                    </a:cubicBezTo>
                    <a:cubicBezTo>
                      <a:pt x="200916" y="892179"/>
                      <a:pt x="203793" y="889181"/>
                      <a:pt x="207495" y="887793"/>
                    </a:cubicBezTo>
                    <a:cubicBezTo>
                      <a:pt x="215028" y="884968"/>
                      <a:pt x="246191" y="881723"/>
                      <a:pt x="250255" y="881215"/>
                    </a:cubicBezTo>
                    <a:cubicBezTo>
                      <a:pt x="253544" y="880119"/>
                      <a:pt x="256738" y="878678"/>
                      <a:pt x="260122" y="877926"/>
                    </a:cubicBezTo>
                    <a:cubicBezTo>
                      <a:pt x="268327" y="876103"/>
                      <a:pt x="295549" y="872395"/>
                      <a:pt x="302882" y="871347"/>
                    </a:cubicBezTo>
                    <a:cubicBezTo>
                      <a:pt x="322494" y="863503"/>
                      <a:pt x="321607" y="862998"/>
                      <a:pt x="345642" y="858191"/>
                    </a:cubicBezTo>
                    <a:cubicBezTo>
                      <a:pt x="353244" y="856671"/>
                      <a:pt x="361064" y="856421"/>
                      <a:pt x="368666" y="854901"/>
                    </a:cubicBezTo>
                    <a:cubicBezTo>
                      <a:pt x="377532" y="853128"/>
                      <a:pt x="386114" y="850096"/>
                      <a:pt x="394980" y="848323"/>
                    </a:cubicBezTo>
                    <a:cubicBezTo>
                      <a:pt x="402582" y="846803"/>
                      <a:pt x="410402" y="846554"/>
                      <a:pt x="418004" y="845034"/>
                    </a:cubicBezTo>
                    <a:cubicBezTo>
                      <a:pt x="426870" y="843261"/>
                      <a:pt x="435414" y="840026"/>
                      <a:pt x="444318" y="838455"/>
                    </a:cubicBezTo>
                    <a:cubicBezTo>
                      <a:pt x="454095" y="836730"/>
                      <a:pt x="464092" y="836570"/>
                      <a:pt x="473921" y="835166"/>
                    </a:cubicBezTo>
                    <a:cubicBezTo>
                      <a:pt x="479455" y="834375"/>
                      <a:pt x="484885" y="832973"/>
                      <a:pt x="490367" y="831877"/>
                    </a:cubicBezTo>
                    <a:cubicBezTo>
                      <a:pt x="492137" y="831090"/>
                      <a:pt x="524984" y="817028"/>
                      <a:pt x="533127" y="812142"/>
                    </a:cubicBezTo>
                    <a:cubicBezTo>
                      <a:pt x="539907" y="808074"/>
                      <a:pt x="547272" y="804576"/>
                      <a:pt x="552862" y="798985"/>
                    </a:cubicBezTo>
                    <a:cubicBezTo>
                      <a:pt x="562235" y="789610"/>
                      <a:pt x="556860" y="794126"/>
                      <a:pt x="569308" y="785828"/>
                    </a:cubicBezTo>
                    <a:cubicBezTo>
                      <a:pt x="581869" y="766984"/>
                      <a:pt x="568643" y="784453"/>
                      <a:pt x="589043" y="766093"/>
                    </a:cubicBezTo>
                    <a:cubicBezTo>
                      <a:pt x="595958" y="759869"/>
                      <a:pt x="602199" y="752936"/>
                      <a:pt x="608778" y="746357"/>
                    </a:cubicBezTo>
                    <a:cubicBezTo>
                      <a:pt x="624673" y="730462"/>
                      <a:pt x="605325" y="750673"/>
                      <a:pt x="621935" y="729911"/>
                    </a:cubicBezTo>
                    <a:cubicBezTo>
                      <a:pt x="628992" y="721090"/>
                      <a:pt x="628887" y="724350"/>
                      <a:pt x="638381" y="716755"/>
                    </a:cubicBezTo>
                    <a:cubicBezTo>
                      <a:pt x="654659" y="703733"/>
                      <a:pt x="634440" y="717407"/>
                      <a:pt x="651538" y="700309"/>
                    </a:cubicBezTo>
                    <a:cubicBezTo>
                      <a:pt x="654333" y="697514"/>
                      <a:pt x="658369" y="696261"/>
                      <a:pt x="661406" y="693730"/>
                    </a:cubicBezTo>
                    <a:cubicBezTo>
                      <a:pt x="664979" y="690752"/>
                      <a:pt x="667741" y="686889"/>
                      <a:pt x="671273" y="683862"/>
                    </a:cubicBezTo>
                    <a:cubicBezTo>
                      <a:pt x="675435" y="680294"/>
                      <a:pt x="680268" y="677563"/>
                      <a:pt x="684430" y="673995"/>
                    </a:cubicBezTo>
                    <a:cubicBezTo>
                      <a:pt x="687962" y="670968"/>
                      <a:pt x="690232" y="666386"/>
                      <a:pt x="694298" y="664127"/>
                    </a:cubicBezTo>
                    <a:cubicBezTo>
                      <a:pt x="700360" y="660760"/>
                      <a:pt x="707455" y="659742"/>
                      <a:pt x="714033" y="657549"/>
                    </a:cubicBezTo>
                    <a:cubicBezTo>
                      <a:pt x="732325" y="639257"/>
                      <a:pt x="730038" y="639742"/>
                      <a:pt x="753503" y="624657"/>
                    </a:cubicBezTo>
                    <a:cubicBezTo>
                      <a:pt x="760939" y="619877"/>
                      <a:pt x="769456" y="616804"/>
                      <a:pt x="776528" y="611500"/>
                    </a:cubicBezTo>
                    <a:cubicBezTo>
                      <a:pt x="782730" y="606848"/>
                      <a:pt x="787211" y="600240"/>
                      <a:pt x="792974" y="595054"/>
                    </a:cubicBezTo>
                    <a:cubicBezTo>
                      <a:pt x="808181" y="581368"/>
                      <a:pt x="806680" y="583267"/>
                      <a:pt x="822577" y="575319"/>
                    </a:cubicBezTo>
                    <a:cubicBezTo>
                      <a:pt x="856944" y="540952"/>
                      <a:pt x="816159" y="578963"/>
                      <a:pt x="848891" y="555583"/>
                    </a:cubicBezTo>
                    <a:cubicBezTo>
                      <a:pt x="852676" y="552879"/>
                      <a:pt x="855258" y="548779"/>
                      <a:pt x="858758" y="545716"/>
                    </a:cubicBezTo>
                    <a:cubicBezTo>
                      <a:pt x="864041" y="541093"/>
                      <a:pt x="869588" y="536771"/>
                      <a:pt x="875204" y="532559"/>
                    </a:cubicBezTo>
                    <a:cubicBezTo>
                      <a:pt x="878367" y="530187"/>
                      <a:pt x="882097" y="528583"/>
                      <a:pt x="885072" y="525980"/>
                    </a:cubicBezTo>
                    <a:cubicBezTo>
                      <a:pt x="890906" y="520875"/>
                      <a:pt x="896413" y="515369"/>
                      <a:pt x="901518" y="509534"/>
                    </a:cubicBezTo>
                    <a:cubicBezTo>
                      <a:pt x="904121" y="506559"/>
                      <a:pt x="905523" y="502668"/>
                      <a:pt x="908096" y="499667"/>
                    </a:cubicBezTo>
                    <a:cubicBezTo>
                      <a:pt x="912132" y="494958"/>
                      <a:pt x="917217" y="491219"/>
                      <a:pt x="921253" y="486510"/>
                    </a:cubicBezTo>
                    <a:cubicBezTo>
                      <a:pt x="923826" y="483508"/>
                      <a:pt x="925534" y="479859"/>
                      <a:pt x="927832" y="476642"/>
                    </a:cubicBezTo>
                    <a:cubicBezTo>
                      <a:pt x="931018" y="472181"/>
                      <a:pt x="934794" y="468134"/>
                      <a:pt x="937699" y="463485"/>
                    </a:cubicBezTo>
                    <a:cubicBezTo>
                      <a:pt x="949622" y="444409"/>
                      <a:pt x="937316" y="454971"/>
                      <a:pt x="954145" y="443750"/>
                    </a:cubicBezTo>
                    <a:cubicBezTo>
                      <a:pt x="963461" y="415801"/>
                      <a:pt x="950468" y="449878"/>
                      <a:pt x="964013" y="427304"/>
                    </a:cubicBezTo>
                    <a:cubicBezTo>
                      <a:pt x="967214" y="421970"/>
                      <a:pt x="968441" y="409298"/>
                      <a:pt x="970591" y="404280"/>
                    </a:cubicBezTo>
                    <a:cubicBezTo>
                      <a:pt x="973849" y="396678"/>
                      <a:pt x="989321" y="380113"/>
                      <a:pt x="993616" y="377966"/>
                    </a:cubicBezTo>
                    <a:cubicBezTo>
                      <a:pt x="998002" y="375773"/>
                      <a:pt x="1002516" y="373821"/>
                      <a:pt x="1006773" y="371388"/>
                    </a:cubicBezTo>
                    <a:cubicBezTo>
                      <a:pt x="1024629" y="361184"/>
                      <a:pt x="1008413" y="367551"/>
                      <a:pt x="1026508" y="361520"/>
                    </a:cubicBezTo>
                    <a:cubicBezTo>
                      <a:pt x="1054616" y="363682"/>
                      <a:pt x="1061458" y="361808"/>
                      <a:pt x="1082424" y="368098"/>
                    </a:cubicBezTo>
                    <a:cubicBezTo>
                      <a:pt x="1089066" y="370091"/>
                      <a:pt x="1102160" y="374677"/>
                      <a:pt x="1102160" y="374677"/>
                    </a:cubicBezTo>
                    <a:cubicBezTo>
                      <a:pt x="1105449" y="377966"/>
                      <a:pt x="1108157" y="381964"/>
                      <a:pt x="1112027" y="384544"/>
                    </a:cubicBezTo>
                    <a:cubicBezTo>
                      <a:pt x="1114912" y="386467"/>
                      <a:pt x="1118708" y="386468"/>
                      <a:pt x="1121895" y="387834"/>
                    </a:cubicBezTo>
                    <a:cubicBezTo>
                      <a:pt x="1126402" y="389766"/>
                      <a:pt x="1130499" y="392591"/>
                      <a:pt x="1135052" y="394412"/>
                    </a:cubicBezTo>
                    <a:cubicBezTo>
                      <a:pt x="1141490" y="396987"/>
                      <a:pt x="1148450" y="398175"/>
                      <a:pt x="1154787" y="400991"/>
                    </a:cubicBezTo>
                    <a:cubicBezTo>
                      <a:pt x="1158399" y="402597"/>
                      <a:pt x="1160940" y="406218"/>
                      <a:pt x="1164655" y="407569"/>
                    </a:cubicBezTo>
                    <a:cubicBezTo>
                      <a:pt x="1182653" y="414113"/>
                      <a:pt x="1190598" y="413233"/>
                      <a:pt x="1207414" y="417437"/>
                    </a:cubicBezTo>
                    <a:cubicBezTo>
                      <a:pt x="1217047" y="419845"/>
                      <a:pt x="1219816" y="422897"/>
                      <a:pt x="1230439" y="424015"/>
                    </a:cubicBezTo>
                    <a:cubicBezTo>
                      <a:pt x="1246831" y="425740"/>
                      <a:pt x="1263331" y="426208"/>
                      <a:pt x="1279777" y="427304"/>
                    </a:cubicBezTo>
                    <a:cubicBezTo>
                      <a:pt x="1285259" y="428400"/>
                      <a:pt x="1291085" y="428391"/>
                      <a:pt x="1296223" y="430593"/>
                    </a:cubicBezTo>
                    <a:cubicBezTo>
                      <a:pt x="1299073" y="431815"/>
                      <a:pt x="1300379" y="435235"/>
                      <a:pt x="1302801" y="437172"/>
                    </a:cubicBezTo>
                    <a:cubicBezTo>
                      <a:pt x="1311908" y="444458"/>
                      <a:pt x="1312116" y="443566"/>
                      <a:pt x="1322537" y="447039"/>
                    </a:cubicBezTo>
                    <a:cubicBezTo>
                      <a:pt x="1339208" y="463712"/>
                      <a:pt x="1319592" y="442132"/>
                      <a:pt x="1332404" y="463485"/>
                    </a:cubicBezTo>
                    <a:cubicBezTo>
                      <a:pt x="1334000" y="466144"/>
                      <a:pt x="1336601" y="468078"/>
                      <a:pt x="1338983" y="470064"/>
                    </a:cubicBezTo>
                    <a:cubicBezTo>
                      <a:pt x="1343194" y="473574"/>
                      <a:pt x="1347379" y="477212"/>
                      <a:pt x="1352139" y="479932"/>
                    </a:cubicBezTo>
                    <a:cubicBezTo>
                      <a:pt x="1355149" y="481652"/>
                      <a:pt x="1358553" y="482921"/>
                      <a:pt x="1362007" y="483221"/>
                    </a:cubicBezTo>
                    <a:cubicBezTo>
                      <a:pt x="1383880" y="485123"/>
                      <a:pt x="1405863" y="485414"/>
                      <a:pt x="1427791" y="486510"/>
                    </a:cubicBezTo>
                    <a:cubicBezTo>
                      <a:pt x="1431080" y="487606"/>
                      <a:pt x="1434259" y="489119"/>
                      <a:pt x="1437659" y="489799"/>
                    </a:cubicBezTo>
                    <a:cubicBezTo>
                      <a:pt x="1450738" y="492415"/>
                      <a:pt x="1477129" y="496378"/>
                      <a:pt x="1477129" y="496378"/>
                    </a:cubicBezTo>
                    <a:cubicBezTo>
                      <a:pt x="1487699" y="506946"/>
                      <a:pt x="1484366" y="507122"/>
                      <a:pt x="1506732" y="499667"/>
                    </a:cubicBezTo>
                    <a:cubicBezTo>
                      <a:pt x="1509674" y="498686"/>
                      <a:pt x="1510537" y="494475"/>
                      <a:pt x="1513311" y="493088"/>
                    </a:cubicBezTo>
                    <a:cubicBezTo>
                      <a:pt x="1519513" y="489987"/>
                      <a:pt x="1533046" y="486510"/>
                      <a:pt x="1533046" y="486510"/>
                    </a:cubicBezTo>
                    <a:cubicBezTo>
                      <a:pt x="1531950" y="475546"/>
                      <a:pt x="1532066" y="464392"/>
                      <a:pt x="1529757" y="453618"/>
                    </a:cubicBezTo>
                    <a:cubicBezTo>
                      <a:pt x="1526905" y="440307"/>
                      <a:pt x="1518423" y="437106"/>
                      <a:pt x="1510021" y="427304"/>
                    </a:cubicBezTo>
                    <a:cubicBezTo>
                      <a:pt x="1502639" y="418692"/>
                      <a:pt x="1499381" y="405120"/>
                      <a:pt x="1486997" y="400991"/>
                    </a:cubicBezTo>
                    <a:lnTo>
                      <a:pt x="1477129" y="397701"/>
                    </a:lnTo>
                    <a:cubicBezTo>
                      <a:pt x="1476033" y="394412"/>
                      <a:pt x="1476291" y="390286"/>
                      <a:pt x="1473840" y="387834"/>
                    </a:cubicBezTo>
                    <a:cubicBezTo>
                      <a:pt x="1471389" y="385382"/>
                      <a:pt x="1466983" y="386264"/>
                      <a:pt x="1463973" y="384544"/>
                    </a:cubicBezTo>
                    <a:cubicBezTo>
                      <a:pt x="1459213" y="381824"/>
                      <a:pt x="1455277" y="377863"/>
                      <a:pt x="1450816" y="374677"/>
                    </a:cubicBezTo>
                    <a:cubicBezTo>
                      <a:pt x="1447599" y="372379"/>
                      <a:pt x="1443985" y="370629"/>
                      <a:pt x="1440948" y="368098"/>
                    </a:cubicBezTo>
                    <a:cubicBezTo>
                      <a:pt x="1437374" y="365120"/>
                      <a:pt x="1434752" y="361087"/>
                      <a:pt x="1431080" y="358231"/>
                    </a:cubicBezTo>
                    <a:cubicBezTo>
                      <a:pt x="1424839" y="353377"/>
                      <a:pt x="1417923" y="349460"/>
                      <a:pt x="1411345" y="345074"/>
                    </a:cubicBezTo>
                    <a:cubicBezTo>
                      <a:pt x="1408056" y="342881"/>
                      <a:pt x="1404273" y="341291"/>
                      <a:pt x="1401478" y="338496"/>
                    </a:cubicBezTo>
                    <a:cubicBezTo>
                      <a:pt x="1395996" y="333014"/>
                      <a:pt x="1391483" y="326350"/>
                      <a:pt x="1385032" y="322050"/>
                    </a:cubicBezTo>
                    <a:cubicBezTo>
                      <a:pt x="1378453" y="317664"/>
                      <a:pt x="1370886" y="314484"/>
                      <a:pt x="1365296" y="308893"/>
                    </a:cubicBezTo>
                    <a:cubicBezTo>
                      <a:pt x="1351962" y="295558"/>
                      <a:pt x="1359590" y="301105"/>
                      <a:pt x="1342272" y="292447"/>
                    </a:cubicBezTo>
                    <a:cubicBezTo>
                      <a:pt x="1334764" y="284939"/>
                      <a:pt x="1332344" y="283139"/>
                      <a:pt x="1325826" y="272711"/>
                    </a:cubicBezTo>
                    <a:cubicBezTo>
                      <a:pt x="1323227" y="268553"/>
                      <a:pt x="1321967" y="263635"/>
                      <a:pt x="1319247" y="259555"/>
                    </a:cubicBezTo>
                    <a:cubicBezTo>
                      <a:pt x="1317527" y="256975"/>
                      <a:pt x="1314530" y="255457"/>
                      <a:pt x="1312669" y="252976"/>
                    </a:cubicBezTo>
                    <a:cubicBezTo>
                      <a:pt x="1307925" y="246651"/>
                      <a:pt x="1305103" y="238832"/>
                      <a:pt x="1299512" y="233241"/>
                    </a:cubicBezTo>
                    <a:lnTo>
                      <a:pt x="1260042" y="193770"/>
                    </a:lnTo>
                    <a:cubicBezTo>
                      <a:pt x="1257849" y="191577"/>
                      <a:pt x="1255183" y="189772"/>
                      <a:pt x="1253463" y="187192"/>
                    </a:cubicBezTo>
                    <a:cubicBezTo>
                      <a:pt x="1251270" y="183903"/>
                      <a:pt x="1249860" y="179927"/>
                      <a:pt x="1246885" y="177324"/>
                    </a:cubicBezTo>
                    <a:cubicBezTo>
                      <a:pt x="1240935" y="172118"/>
                      <a:pt x="1232741" y="169757"/>
                      <a:pt x="1227150" y="164167"/>
                    </a:cubicBezTo>
                    <a:cubicBezTo>
                      <a:pt x="1224957" y="161974"/>
                      <a:pt x="1223095" y="159391"/>
                      <a:pt x="1220571" y="157589"/>
                    </a:cubicBezTo>
                    <a:cubicBezTo>
                      <a:pt x="1215369" y="153873"/>
                      <a:pt x="1209240" y="151557"/>
                      <a:pt x="1204125" y="147721"/>
                    </a:cubicBezTo>
                    <a:cubicBezTo>
                      <a:pt x="1200404" y="144930"/>
                      <a:pt x="1197830" y="140832"/>
                      <a:pt x="1194257" y="137854"/>
                    </a:cubicBezTo>
                    <a:cubicBezTo>
                      <a:pt x="1191220" y="135323"/>
                      <a:pt x="1187391" y="133848"/>
                      <a:pt x="1184390" y="131275"/>
                    </a:cubicBezTo>
                    <a:cubicBezTo>
                      <a:pt x="1179681" y="127239"/>
                      <a:pt x="1176280" y="121724"/>
                      <a:pt x="1171233" y="118119"/>
                    </a:cubicBezTo>
                    <a:cubicBezTo>
                      <a:pt x="1168411" y="116104"/>
                      <a:pt x="1164396" y="116513"/>
                      <a:pt x="1161365" y="114829"/>
                    </a:cubicBezTo>
                    <a:cubicBezTo>
                      <a:pt x="1123793" y="93956"/>
                      <a:pt x="1153205" y="109616"/>
                      <a:pt x="1135052" y="95094"/>
                    </a:cubicBezTo>
                    <a:cubicBezTo>
                      <a:pt x="1114306" y="78497"/>
                      <a:pt x="1134489" y="97822"/>
                      <a:pt x="1118606" y="81937"/>
                    </a:cubicBezTo>
                    <a:cubicBezTo>
                      <a:pt x="1117509" y="78648"/>
                      <a:pt x="1117396" y="74844"/>
                      <a:pt x="1115316" y="72070"/>
                    </a:cubicBezTo>
                    <a:cubicBezTo>
                      <a:pt x="1110664" y="65868"/>
                      <a:pt x="1098870" y="55624"/>
                      <a:pt x="1098870" y="55624"/>
                    </a:cubicBezTo>
                    <a:cubicBezTo>
                      <a:pt x="1095996" y="41255"/>
                      <a:pt x="1097840" y="39620"/>
                      <a:pt x="1089003" y="29310"/>
                    </a:cubicBezTo>
                    <a:cubicBezTo>
                      <a:pt x="1084967" y="24601"/>
                      <a:pt x="1081730" y="18114"/>
                      <a:pt x="1075846" y="16153"/>
                    </a:cubicBezTo>
                    <a:cubicBezTo>
                      <a:pt x="1055071" y="9228"/>
                      <a:pt x="1063238" y="7930"/>
                      <a:pt x="1056111" y="6285"/>
                    </a:cubicBezTo>
                    <a:close/>
                  </a:path>
                </a:pathLst>
              </a:custGeom>
              <a:solidFill>
                <a:srgbClr val="E4EFD9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90" name="Прямая соединительная линия 89"/>
              <p:cNvCxnSpPr/>
              <p:nvPr/>
            </p:nvCxnSpPr>
            <p:spPr>
              <a:xfrm rot="5400000" flipH="1" flipV="1">
                <a:off x="3715537" y="4142586"/>
                <a:ext cx="71438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rot="10800000" flipV="1">
                <a:off x="4429124" y="4572008"/>
                <a:ext cx="2071702" cy="13573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>
                <a:off x="5072066" y="2857496"/>
                <a:ext cx="1428760" cy="928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>
                <a:off x="3000364" y="5000636"/>
                <a:ext cx="1428760" cy="928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rot="5400000" flipH="1" flipV="1">
                <a:off x="6110299" y="4178304"/>
                <a:ext cx="785817" cy="476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 rot="5400000" flipH="1" flipV="1">
                <a:off x="2608248" y="4606933"/>
                <a:ext cx="785818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 rot="10800000" flipV="1">
                <a:off x="4429124" y="3786189"/>
                <a:ext cx="2071702" cy="13573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 rot="10800000" flipV="1">
                <a:off x="3000364" y="2857496"/>
                <a:ext cx="2071702" cy="13573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единительная линия 97"/>
              <p:cNvCxnSpPr/>
              <p:nvPr/>
            </p:nvCxnSpPr>
            <p:spPr>
              <a:xfrm rot="5400000" flipH="1" flipV="1">
                <a:off x="5538001" y="3536157"/>
                <a:ext cx="641354" cy="158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>
                <a:off x="4929190" y="2571744"/>
                <a:ext cx="939807" cy="64294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rot="10800000" flipV="1">
                <a:off x="4071934" y="3857628"/>
                <a:ext cx="1785951" cy="64294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>
                <a:off x="3000364" y="4214817"/>
                <a:ext cx="1428760" cy="928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Полилиния 101"/>
              <p:cNvSpPr/>
              <p:nvPr/>
            </p:nvSpPr>
            <p:spPr>
              <a:xfrm>
                <a:off x="4424361" y="2700332"/>
                <a:ext cx="1293822" cy="782643"/>
              </a:xfrm>
              <a:custGeom>
                <a:avLst/>
                <a:gdLst>
                  <a:gd name="connsiteX0" fmla="*/ 704180 w 1294395"/>
                  <a:gd name="connsiteY0" fmla="*/ 16446 h 782832"/>
                  <a:gd name="connsiteX1" fmla="*/ 691023 w 1294395"/>
                  <a:gd name="connsiteY1" fmla="*/ 3289 h 782832"/>
                  <a:gd name="connsiteX2" fmla="*/ 681156 w 1294395"/>
                  <a:gd name="connsiteY2" fmla="*/ 0 h 782832"/>
                  <a:gd name="connsiteX3" fmla="*/ 651553 w 1294395"/>
                  <a:gd name="connsiteY3" fmla="*/ 3289 h 782832"/>
                  <a:gd name="connsiteX4" fmla="*/ 644975 w 1294395"/>
                  <a:gd name="connsiteY4" fmla="*/ 9868 h 782832"/>
                  <a:gd name="connsiteX5" fmla="*/ 635107 w 1294395"/>
                  <a:gd name="connsiteY5" fmla="*/ 13157 h 782832"/>
                  <a:gd name="connsiteX6" fmla="*/ 625239 w 1294395"/>
                  <a:gd name="connsiteY6" fmla="*/ 19736 h 782832"/>
                  <a:gd name="connsiteX7" fmla="*/ 608793 w 1294395"/>
                  <a:gd name="connsiteY7" fmla="*/ 36182 h 782832"/>
                  <a:gd name="connsiteX8" fmla="*/ 585769 w 1294395"/>
                  <a:gd name="connsiteY8" fmla="*/ 55917 h 782832"/>
                  <a:gd name="connsiteX9" fmla="*/ 579190 w 1294395"/>
                  <a:gd name="connsiteY9" fmla="*/ 62495 h 782832"/>
                  <a:gd name="connsiteX10" fmla="*/ 559455 w 1294395"/>
                  <a:gd name="connsiteY10" fmla="*/ 85520 h 782832"/>
                  <a:gd name="connsiteX11" fmla="*/ 549587 w 1294395"/>
                  <a:gd name="connsiteY11" fmla="*/ 88809 h 782832"/>
                  <a:gd name="connsiteX12" fmla="*/ 536431 w 1294395"/>
                  <a:gd name="connsiteY12" fmla="*/ 98677 h 782832"/>
                  <a:gd name="connsiteX13" fmla="*/ 526563 w 1294395"/>
                  <a:gd name="connsiteY13" fmla="*/ 105255 h 782832"/>
                  <a:gd name="connsiteX14" fmla="*/ 516695 w 1294395"/>
                  <a:gd name="connsiteY14" fmla="*/ 115123 h 782832"/>
                  <a:gd name="connsiteX15" fmla="*/ 503539 w 1294395"/>
                  <a:gd name="connsiteY15" fmla="*/ 124990 h 782832"/>
                  <a:gd name="connsiteX16" fmla="*/ 493671 w 1294395"/>
                  <a:gd name="connsiteY16" fmla="*/ 131569 h 782832"/>
                  <a:gd name="connsiteX17" fmla="*/ 477225 w 1294395"/>
                  <a:gd name="connsiteY17" fmla="*/ 148015 h 782832"/>
                  <a:gd name="connsiteX18" fmla="*/ 470646 w 1294395"/>
                  <a:gd name="connsiteY18" fmla="*/ 154593 h 782832"/>
                  <a:gd name="connsiteX19" fmla="*/ 464068 w 1294395"/>
                  <a:gd name="connsiteY19" fmla="*/ 164461 h 782832"/>
                  <a:gd name="connsiteX20" fmla="*/ 447622 w 1294395"/>
                  <a:gd name="connsiteY20" fmla="*/ 180907 h 782832"/>
                  <a:gd name="connsiteX21" fmla="*/ 434465 w 1294395"/>
                  <a:gd name="connsiteY21" fmla="*/ 200642 h 782832"/>
                  <a:gd name="connsiteX22" fmla="*/ 398284 w 1294395"/>
                  <a:gd name="connsiteY22" fmla="*/ 236823 h 782832"/>
                  <a:gd name="connsiteX23" fmla="*/ 381838 w 1294395"/>
                  <a:gd name="connsiteY23" fmla="*/ 253269 h 782832"/>
                  <a:gd name="connsiteX24" fmla="*/ 375259 w 1294395"/>
                  <a:gd name="connsiteY24" fmla="*/ 259848 h 782832"/>
                  <a:gd name="connsiteX25" fmla="*/ 365392 w 1294395"/>
                  <a:gd name="connsiteY25" fmla="*/ 263137 h 782832"/>
                  <a:gd name="connsiteX26" fmla="*/ 342367 w 1294395"/>
                  <a:gd name="connsiteY26" fmla="*/ 279583 h 782832"/>
                  <a:gd name="connsiteX27" fmla="*/ 335789 w 1294395"/>
                  <a:gd name="connsiteY27" fmla="*/ 289451 h 782832"/>
                  <a:gd name="connsiteX28" fmla="*/ 319343 w 1294395"/>
                  <a:gd name="connsiteY28" fmla="*/ 302607 h 782832"/>
                  <a:gd name="connsiteX29" fmla="*/ 309475 w 1294395"/>
                  <a:gd name="connsiteY29" fmla="*/ 305897 h 782832"/>
                  <a:gd name="connsiteX30" fmla="*/ 299608 w 1294395"/>
                  <a:gd name="connsiteY30" fmla="*/ 312475 h 782832"/>
                  <a:gd name="connsiteX31" fmla="*/ 293029 w 1294395"/>
                  <a:gd name="connsiteY31" fmla="*/ 319054 h 782832"/>
                  <a:gd name="connsiteX32" fmla="*/ 283162 w 1294395"/>
                  <a:gd name="connsiteY32" fmla="*/ 322343 h 782832"/>
                  <a:gd name="connsiteX33" fmla="*/ 276583 w 1294395"/>
                  <a:gd name="connsiteY33" fmla="*/ 328921 h 782832"/>
                  <a:gd name="connsiteX34" fmla="*/ 253559 w 1294395"/>
                  <a:gd name="connsiteY34" fmla="*/ 338789 h 782832"/>
                  <a:gd name="connsiteX35" fmla="*/ 237113 w 1294395"/>
                  <a:gd name="connsiteY35" fmla="*/ 355235 h 782832"/>
                  <a:gd name="connsiteX36" fmla="*/ 207510 w 1294395"/>
                  <a:gd name="connsiteY36" fmla="*/ 384838 h 782832"/>
                  <a:gd name="connsiteX37" fmla="*/ 200931 w 1294395"/>
                  <a:gd name="connsiteY37" fmla="*/ 391416 h 782832"/>
                  <a:gd name="connsiteX38" fmla="*/ 194353 w 1294395"/>
                  <a:gd name="connsiteY38" fmla="*/ 397995 h 782832"/>
                  <a:gd name="connsiteX39" fmla="*/ 174618 w 1294395"/>
                  <a:gd name="connsiteY39" fmla="*/ 411151 h 782832"/>
                  <a:gd name="connsiteX40" fmla="*/ 161461 w 1294395"/>
                  <a:gd name="connsiteY40" fmla="*/ 427597 h 782832"/>
                  <a:gd name="connsiteX41" fmla="*/ 145015 w 1294395"/>
                  <a:gd name="connsiteY41" fmla="*/ 444043 h 782832"/>
                  <a:gd name="connsiteX42" fmla="*/ 138436 w 1294395"/>
                  <a:gd name="connsiteY42" fmla="*/ 450622 h 782832"/>
                  <a:gd name="connsiteX43" fmla="*/ 128569 w 1294395"/>
                  <a:gd name="connsiteY43" fmla="*/ 460489 h 782832"/>
                  <a:gd name="connsiteX44" fmla="*/ 118701 w 1294395"/>
                  <a:gd name="connsiteY44" fmla="*/ 476936 h 782832"/>
                  <a:gd name="connsiteX45" fmla="*/ 115412 w 1294395"/>
                  <a:gd name="connsiteY45" fmla="*/ 486803 h 782832"/>
                  <a:gd name="connsiteX46" fmla="*/ 108833 w 1294395"/>
                  <a:gd name="connsiteY46" fmla="*/ 493382 h 782832"/>
                  <a:gd name="connsiteX47" fmla="*/ 89098 w 1294395"/>
                  <a:gd name="connsiteY47" fmla="*/ 503249 h 782832"/>
                  <a:gd name="connsiteX48" fmla="*/ 82520 w 1294395"/>
                  <a:gd name="connsiteY48" fmla="*/ 509828 h 782832"/>
                  <a:gd name="connsiteX49" fmla="*/ 79231 w 1294395"/>
                  <a:gd name="connsiteY49" fmla="*/ 519695 h 782832"/>
                  <a:gd name="connsiteX50" fmla="*/ 59495 w 1294395"/>
                  <a:gd name="connsiteY50" fmla="*/ 532852 h 782832"/>
                  <a:gd name="connsiteX51" fmla="*/ 52917 w 1294395"/>
                  <a:gd name="connsiteY51" fmla="*/ 539431 h 782832"/>
                  <a:gd name="connsiteX52" fmla="*/ 33182 w 1294395"/>
                  <a:gd name="connsiteY52" fmla="*/ 552587 h 782832"/>
                  <a:gd name="connsiteX53" fmla="*/ 16736 w 1294395"/>
                  <a:gd name="connsiteY53" fmla="*/ 562455 h 782832"/>
                  <a:gd name="connsiteX54" fmla="*/ 13446 w 1294395"/>
                  <a:gd name="connsiteY54" fmla="*/ 572323 h 782832"/>
                  <a:gd name="connsiteX55" fmla="*/ 6868 w 1294395"/>
                  <a:gd name="connsiteY55" fmla="*/ 605215 h 782832"/>
                  <a:gd name="connsiteX56" fmla="*/ 290 w 1294395"/>
                  <a:gd name="connsiteY56" fmla="*/ 615082 h 782832"/>
                  <a:gd name="connsiteX57" fmla="*/ 3579 w 1294395"/>
                  <a:gd name="connsiteY57" fmla="*/ 631528 h 782832"/>
                  <a:gd name="connsiteX58" fmla="*/ 16736 w 1294395"/>
                  <a:gd name="connsiteY58" fmla="*/ 634818 h 782832"/>
                  <a:gd name="connsiteX59" fmla="*/ 135147 w 1294395"/>
                  <a:gd name="connsiteY59" fmla="*/ 638107 h 782832"/>
                  <a:gd name="connsiteX60" fmla="*/ 145015 w 1294395"/>
                  <a:gd name="connsiteY60" fmla="*/ 644685 h 782832"/>
                  <a:gd name="connsiteX61" fmla="*/ 154882 w 1294395"/>
                  <a:gd name="connsiteY61" fmla="*/ 647974 h 782832"/>
                  <a:gd name="connsiteX62" fmla="*/ 164750 w 1294395"/>
                  <a:gd name="connsiteY62" fmla="*/ 657842 h 782832"/>
                  <a:gd name="connsiteX63" fmla="*/ 184485 w 1294395"/>
                  <a:gd name="connsiteY63" fmla="*/ 667710 h 782832"/>
                  <a:gd name="connsiteX64" fmla="*/ 191064 w 1294395"/>
                  <a:gd name="connsiteY64" fmla="*/ 674288 h 782832"/>
                  <a:gd name="connsiteX65" fmla="*/ 207510 w 1294395"/>
                  <a:gd name="connsiteY65" fmla="*/ 687445 h 782832"/>
                  <a:gd name="connsiteX66" fmla="*/ 214088 w 1294395"/>
                  <a:gd name="connsiteY66" fmla="*/ 697313 h 782832"/>
                  <a:gd name="connsiteX67" fmla="*/ 233823 w 1294395"/>
                  <a:gd name="connsiteY67" fmla="*/ 703891 h 782832"/>
                  <a:gd name="connsiteX68" fmla="*/ 270005 w 1294395"/>
                  <a:gd name="connsiteY68" fmla="*/ 720337 h 782832"/>
                  <a:gd name="connsiteX69" fmla="*/ 283162 w 1294395"/>
                  <a:gd name="connsiteY69" fmla="*/ 726915 h 782832"/>
                  <a:gd name="connsiteX70" fmla="*/ 309475 w 1294395"/>
                  <a:gd name="connsiteY70" fmla="*/ 736783 h 782832"/>
                  <a:gd name="connsiteX71" fmla="*/ 319343 w 1294395"/>
                  <a:gd name="connsiteY71" fmla="*/ 743361 h 782832"/>
                  <a:gd name="connsiteX72" fmla="*/ 339078 w 1294395"/>
                  <a:gd name="connsiteY72" fmla="*/ 746651 h 782832"/>
                  <a:gd name="connsiteX73" fmla="*/ 352235 w 1294395"/>
                  <a:gd name="connsiteY73" fmla="*/ 753229 h 782832"/>
                  <a:gd name="connsiteX74" fmla="*/ 385127 w 1294395"/>
                  <a:gd name="connsiteY74" fmla="*/ 766386 h 782832"/>
                  <a:gd name="connsiteX75" fmla="*/ 424598 w 1294395"/>
                  <a:gd name="connsiteY75" fmla="*/ 782832 h 782832"/>
                  <a:gd name="connsiteX76" fmla="*/ 483803 w 1294395"/>
                  <a:gd name="connsiteY76" fmla="*/ 779543 h 782832"/>
                  <a:gd name="connsiteX77" fmla="*/ 510117 w 1294395"/>
                  <a:gd name="connsiteY77" fmla="*/ 749940 h 782832"/>
                  <a:gd name="connsiteX78" fmla="*/ 519985 w 1294395"/>
                  <a:gd name="connsiteY78" fmla="*/ 746651 h 782832"/>
                  <a:gd name="connsiteX79" fmla="*/ 546298 w 1294395"/>
                  <a:gd name="connsiteY79" fmla="*/ 749940 h 782832"/>
                  <a:gd name="connsiteX80" fmla="*/ 562744 w 1294395"/>
                  <a:gd name="connsiteY80" fmla="*/ 753229 h 782832"/>
                  <a:gd name="connsiteX81" fmla="*/ 625239 w 1294395"/>
                  <a:gd name="connsiteY81" fmla="*/ 749940 h 782832"/>
                  <a:gd name="connsiteX82" fmla="*/ 694313 w 1294395"/>
                  <a:gd name="connsiteY82" fmla="*/ 743361 h 782832"/>
                  <a:gd name="connsiteX83" fmla="*/ 714048 w 1294395"/>
                  <a:gd name="connsiteY83" fmla="*/ 736783 h 782832"/>
                  <a:gd name="connsiteX84" fmla="*/ 746940 w 1294395"/>
                  <a:gd name="connsiteY84" fmla="*/ 726915 h 782832"/>
                  <a:gd name="connsiteX85" fmla="*/ 769964 w 1294395"/>
                  <a:gd name="connsiteY85" fmla="*/ 717048 h 782832"/>
                  <a:gd name="connsiteX86" fmla="*/ 776543 w 1294395"/>
                  <a:gd name="connsiteY86" fmla="*/ 710469 h 782832"/>
                  <a:gd name="connsiteX87" fmla="*/ 786410 w 1294395"/>
                  <a:gd name="connsiteY87" fmla="*/ 703891 h 782832"/>
                  <a:gd name="connsiteX88" fmla="*/ 799567 w 1294395"/>
                  <a:gd name="connsiteY88" fmla="*/ 690734 h 782832"/>
                  <a:gd name="connsiteX89" fmla="*/ 819303 w 1294395"/>
                  <a:gd name="connsiteY89" fmla="*/ 670999 h 782832"/>
                  <a:gd name="connsiteX90" fmla="*/ 825881 w 1294395"/>
                  <a:gd name="connsiteY90" fmla="*/ 664420 h 782832"/>
                  <a:gd name="connsiteX91" fmla="*/ 845616 w 1294395"/>
                  <a:gd name="connsiteY91" fmla="*/ 651264 h 782832"/>
                  <a:gd name="connsiteX92" fmla="*/ 868641 w 1294395"/>
                  <a:gd name="connsiteY92" fmla="*/ 628239 h 782832"/>
                  <a:gd name="connsiteX93" fmla="*/ 888376 w 1294395"/>
                  <a:gd name="connsiteY93" fmla="*/ 611793 h 782832"/>
                  <a:gd name="connsiteX94" fmla="*/ 908111 w 1294395"/>
                  <a:gd name="connsiteY94" fmla="*/ 598636 h 782832"/>
                  <a:gd name="connsiteX95" fmla="*/ 921268 w 1294395"/>
                  <a:gd name="connsiteY95" fmla="*/ 588769 h 782832"/>
                  <a:gd name="connsiteX96" fmla="*/ 944292 w 1294395"/>
                  <a:gd name="connsiteY96" fmla="*/ 578901 h 782832"/>
                  <a:gd name="connsiteX97" fmla="*/ 960739 w 1294395"/>
                  <a:gd name="connsiteY97" fmla="*/ 575612 h 782832"/>
                  <a:gd name="connsiteX98" fmla="*/ 977185 w 1294395"/>
                  <a:gd name="connsiteY98" fmla="*/ 562455 h 782832"/>
                  <a:gd name="connsiteX99" fmla="*/ 987052 w 1294395"/>
                  <a:gd name="connsiteY99" fmla="*/ 555877 h 782832"/>
                  <a:gd name="connsiteX100" fmla="*/ 1013366 w 1294395"/>
                  <a:gd name="connsiteY100" fmla="*/ 536141 h 782832"/>
                  <a:gd name="connsiteX101" fmla="*/ 1033101 w 1294395"/>
                  <a:gd name="connsiteY101" fmla="*/ 529563 h 782832"/>
                  <a:gd name="connsiteX102" fmla="*/ 1092307 w 1294395"/>
                  <a:gd name="connsiteY102" fmla="*/ 536141 h 782832"/>
                  <a:gd name="connsiteX103" fmla="*/ 1102175 w 1294395"/>
                  <a:gd name="connsiteY103" fmla="*/ 539431 h 782832"/>
                  <a:gd name="connsiteX104" fmla="*/ 1125199 w 1294395"/>
                  <a:gd name="connsiteY104" fmla="*/ 542720 h 782832"/>
                  <a:gd name="connsiteX105" fmla="*/ 1138356 w 1294395"/>
                  <a:gd name="connsiteY105" fmla="*/ 555877 h 782832"/>
                  <a:gd name="connsiteX106" fmla="*/ 1148223 w 1294395"/>
                  <a:gd name="connsiteY106" fmla="*/ 559166 h 782832"/>
                  <a:gd name="connsiteX107" fmla="*/ 1217297 w 1294395"/>
                  <a:gd name="connsiteY107" fmla="*/ 562455 h 782832"/>
                  <a:gd name="connsiteX108" fmla="*/ 1263346 w 1294395"/>
                  <a:gd name="connsiteY108" fmla="*/ 562455 h 782832"/>
                  <a:gd name="connsiteX109" fmla="*/ 1283081 w 1294395"/>
                  <a:gd name="connsiteY109" fmla="*/ 555877 h 782832"/>
                  <a:gd name="connsiteX110" fmla="*/ 1286370 w 1294395"/>
                  <a:gd name="connsiteY110" fmla="*/ 526274 h 782832"/>
                  <a:gd name="connsiteX111" fmla="*/ 1273213 w 1294395"/>
                  <a:gd name="connsiteY111" fmla="*/ 499960 h 782832"/>
                  <a:gd name="connsiteX112" fmla="*/ 1263346 w 1294395"/>
                  <a:gd name="connsiteY112" fmla="*/ 493382 h 782832"/>
                  <a:gd name="connsiteX113" fmla="*/ 1256767 w 1294395"/>
                  <a:gd name="connsiteY113" fmla="*/ 483514 h 782832"/>
                  <a:gd name="connsiteX114" fmla="*/ 1250189 w 1294395"/>
                  <a:gd name="connsiteY114" fmla="*/ 470357 h 782832"/>
                  <a:gd name="connsiteX115" fmla="*/ 1227164 w 1294395"/>
                  <a:gd name="connsiteY115" fmla="*/ 444043 h 782832"/>
                  <a:gd name="connsiteX116" fmla="*/ 1210718 w 1294395"/>
                  <a:gd name="connsiteY116" fmla="*/ 430887 h 782832"/>
                  <a:gd name="connsiteX117" fmla="*/ 1184405 w 1294395"/>
                  <a:gd name="connsiteY117" fmla="*/ 407862 h 782832"/>
                  <a:gd name="connsiteX118" fmla="*/ 1177826 w 1294395"/>
                  <a:gd name="connsiteY118" fmla="*/ 397995 h 782832"/>
                  <a:gd name="connsiteX119" fmla="*/ 1167959 w 1294395"/>
                  <a:gd name="connsiteY119" fmla="*/ 391416 h 782832"/>
                  <a:gd name="connsiteX120" fmla="*/ 1161380 w 1294395"/>
                  <a:gd name="connsiteY120" fmla="*/ 384838 h 782832"/>
                  <a:gd name="connsiteX121" fmla="*/ 1151513 w 1294395"/>
                  <a:gd name="connsiteY121" fmla="*/ 378259 h 782832"/>
                  <a:gd name="connsiteX122" fmla="*/ 1135067 w 1294395"/>
                  <a:gd name="connsiteY122" fmla="*/ 368392 h 782832"/>
                  <a:gd name="connsiteX123" fmla="*/ 1121910 w 1294395"/>
                  <a:gd name="connsiteY123" fmla="*/ 358524 h 782832"/>
                  <a:gd name="connsiteX124" fmla="*/ 1115331 w 1294395"/>
                  <a:gd name="connsiteY124" fmla="*/ 351946 h 782832"/>
                  <a:gd name="connsiteX125" fmla="*/ 1095596 w 1294395"/>
                  <a:gd name="connsiteY125" fmla="*/ 338789 h 782832"/>
                  <a:gd name="connsiteX126" fmla="*/ 1079150 w 1294395"/>
                  <a:gd name="connsiteY126" fmla="*/ 325632 h 782832"/>
                  <a:gd name="connsiteX127" fmla="*/ 1069282 w 1294395"/>
                  <a:gd name="connsiteY127" fmla="*/ 322343 h 782832"/>
                  <a:gd name="connsiteX128" fmla="*/ 1059415 w 1294395"/>
                  <a:gd name="connsiteY128" fmla="*/ 315764 h 782832"/>
                  <a:gd name="connsiteX129" fmla="*/ 1052836 w 1294395"/>
                  <a:gd name="connsiteY129" fmla="*/ 309186 h 782832"/>
                  <a:gd name="connsiteX130" fmla="*/ 1042969 w 1294395"/>
                  <a:gd name="connsiteY130" fmla="*/ 305897 h 782832"/>
                  <a:gd name="connsiteX131" fmla="*/ 1026523 w 1294395"/>
                  <a:gd name="connsiteY131" fmla="*/ 296029 h 782832"/>
                  <a:gd name="connsiteX132" fmla="*/ 1010077 w 1294395"/>
                  <a:gd name="connsiteY132" fmla="*/ 286161 h 782832"/>
                  <a:gd name="connsiteX133" fmla="*/ 993631 w 1294395"/>
                  <a:gd name="connsiteY133" fmla="*/ 273005 h 782832"/>
                  <a:gd name="connsiteX134" fmla="*/ 980474 w 1294395"/>
                  <a:gd name="connsiteY134" fmla="*/ 256559 h 782832"/>
                  <a:gd name="connsiteX135" fmla="*/ 960739 w 1294395"/>
                  <a:gd name="connsiteY135" fmla="*/ 246691 h 782832"/>
                  <a:gd name="connsiteX136" fmla="*/ 944292 w 1294395"/>
                  <a:gd name="connsiteY136" fmla="*/ 236823 h 782832"/>
                  <a:gd name="connsiteX137" fmla="*/ 924557 w 1294395"/>
                  <a:gd name="connsiteY137" fmla="*/ 226956 h 782832"/>
                  <a:gd name="connsiteX138" fmla="*/ 917979 w 1294395"/>
                  <a:gd name="connsiteY138" fmla="*/ 220377 h 782832"/>
                  <a:gd name="connsiteX139" fmla="*/ 908111 w 1294395"/>
                  <a:gd name="connsiteY139" fmla="*/ 217088 h 782832"/>
                  <a:gd name="connsiteX140" fmla="*/ 894954 w 1294395"/>
                  <a:gd name="connsiteY140" fmla="*/ 210510 h 782832"/>
                  <a:gd name="connsiteX141" fmla="*/ 875219 w 1294395"/>
                  <a:gd name="connsiteY141" fmla="*/ 194064 h 782832"/>
                  <a:gd name="connsiteX142" fmla="*/ 862062 w 1294395"/>
                  <a:gd name="connsiteY142" fmla="*/ 190774 h 782832"/>
                  <a:gd name="connsiteX143" fmla="*/ 842327 w 1294395"/>
                  <a:gd name="connsiteY143" fmla="*/ 177618 h 782832"/>
                  <a:gd name="connsiteX144" fmla="*/ 822592 w 1294395"/>
                  <a:gd name="connsiteY144" fmla="*/ 167750 h 782832"/>
                  <a:gd name="connsiteX145" fmla="*/ 816013 w 1294395"/>
                  <a:gd name="connsiteY145" fmla="*/ 157882 h 782832"/>
                  <a:gd name="connsiteX146" fmla="*/ 796278 w 1294395"/>
                  <a:gd name="connsiteY146" fmla="*/ 141436 h 782832"/>
                  <a:gd name="connsiteX147" fmla="*/ 789700 w 1294395"/>
                  <a:gd name="connsiteY147" fmla="*/ 131569 h 782832"/>
                  <a:gd name="connsiteX148" fmla="*/ 783121 w 1294395"/>
                  <a:gd name="connsiteY148" fmla="*/ 124990 h 782832"/>
                  <a:gd name="connsiteX149" fmla="*/ 776543 w 1294395"/>
                  <a:gd name="connsiteY149" fmla="*/ 115123 h 782832"/>
                  <a:gd name="connsiteX150" fmla="*/ 769964 w 1294395"/>
                  <a:gd name="connsiteY150" fmla="*/ 108544 h 782832"/>
                  <a:gd name="connsiteX151" fmla="*/ 763386 w 1294395"/>
                  <a:gd name="connsiteY151" fmla="*/ 98677 h 782832"/>
                  <a:gd name="connsiteX152" fmla="*/ 750229 w 1294395"/>
                  <a:gd name="connsiteY152" fmla="*/ 85520 h 782832"/>
                  <a:gd name="connsiteX153" fmla="*/ 746940 w 1294395"/>
                  <a:gd name="connsiteY153" fmla="*/ 75652 h 782832"/>
                  <a:gd name="connsiteX154" fmla="*/ 737072 w 1294395"/>
                  <a:gd name="connsiteY154" fmla="*/ 69074 h 782832"/>
                  <a:gd name="connsiteX155" fmla="*/ 730494 w 1294395"/>
                  <a:gd name="connsiteY155" fmla="*/ 62495 h 782832"/>
                  <a:gd name="connsiteX156" fmla="*/ 717337 w 1294395"/>
                  <a:gd name="connsiteY156" fmla="*/ 46049 h 782832"/>
                  <a:gd name="connsiteX157" fmla="*/ 710759 w 1294395"/>
                  <a:gd name="connsiteY157" fmla="*/ 26314 h 782832"/>
                  <a:gd name="connsiteX158" fmla="*/ 707469 w 1294395"/>
                  <a:gd name="connsiteY158" fmla="*/ 16446 h 782832"/>
                  <a:gd name="connsiteX159" fmla="*/ 704180 w 1294395"/>
                  <a:gd name="connsiteY159" fmla="*/ 16446 h 782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</a:cxnLst>
                <a:rect l="l" t="t" r="r" b="b"/>
                <a:pathLst>
                  <a:path w="1294395" h="782832">
                    <a:moveTo>
                      <a:pt x="704180" y="16446"/>
                    </a:moveTo>
                    <a:cubicBezTo>
                      <a:pt x="677870" y="7676"/>
                      <a:pt x="708565" y="20831"/>
                      <a:pt x="691023" y="3289"/>
                    </a:cubicBezTo>
                    <a:cubicBezTo>
                      <a:pt x="688572" y="838"/>
                      <a:pt x="684445" y="1096"/>
                      <a:pt x="681156" y="0"/>
                    </a:cubicBezTo>
                    <a:cubicBezTo>
                      <a:pt x="671288" y="1096"/>
                      <a:pt x="661132" y="677"/>
                      <a:pt x="651553" y="3289"/>
                    </a:cubicBezTo>
                    <a:cubicBezTo>
                      <a:pt x="648561" y="4105"/>
                      <a:pt x="647634" y="8272"/>
                      <a:pt x="644975" y="9868"/>
                    </a:cubicBezTo>
                    <a:cubicBezTo>
                      <a:pt x="642002" y="11652"/>
                      <a:pt x="638396" y="12061"/>
                      <a:pt x="635107" y="13157"/>
                    </a:cubicBezTo>
                    <a:cubicBezTo>
                      <a:pt x="631818" y="15350"/>
                      <a:pt x="628214" y="17133"/>
                      <a:pt x="625239" y="19736"/>
                    </a:cubicBezTo>
                    <a:cubicBezTo>
                      <a:pt x="619405" y="24841"/>
                      <a:pt x="615244" y="31882"/>
                      <a:pt x="608793" y="36182"/>
                    </a:cubicBezTo>
                    <a:cubicBezTo>
                      <a:pt x="593764" y="46201"/>
                      <a:pt x="601724" y="39963"/>
                      <a:pt x="585769" y="55917"/>
                    </a:cubicBezTo>
                    <a:cubicBezTo>
                      <a:pt x="583576" y="58110"/>
                      <a:pt x="580910" y="59915"/>
                      <a:pt x="579190" y="62495"/>
                    </a:cubicBezTo>
                    <a:cubicBezTo>
                      <a:pt x="574981" y="68809"/>
                      <a:pt x="566293" y="83241"/>
                      <a:pt x="559455" y="85520"/>
                    </a:cubicBezTo>
                    <a:lnTo>
                      <a:pt x="549587" y="88809"/>
                    </a:lnTo>
                    <a:cubicBezTo>
                      <a:pt x="545202" y="92098"/>
                      <a:pt x="540892" y="95491"/>
                      <a:pt x="536431" y="98677"/>
                    </a:cubicBezTo>
                    <a:cubicBezTo>
                      <a:pt x="533214" y="100975"/>
                      <a:pt x="529600" y="102724"/>
                      <a:pt x="526563" y="105255"/>
                    </a:cubicBezTo>
                    <a:cubicBezTo>
                      <a:pt x="522989" y="108233"/>
                      <a:pt x="520227" y="112096"/>
                      <a:pt x="516695" y="115123"/>
                    </a:cubicBezTo>
                    <a:cubicBezTo>
                      <a:pt x="512533" y="118690"/>
                      <a:pt x="508000" y="121804"/>
                      <a:pt x="503539" y="124990"/>
                    </a:cubicBezTo>
                    <a:cubicBezTo>
                      <a:pt x="500322" y="127288"/>
                      <a:pt x="496646" y="128966"/>
                      <a:pt x="493671" y="131569"/>
                    </a:cubicBezTo>
                    <a:cubicBezTo>
                      <a:pt x="487837" y="136674"/>
                      <a:pt x="482707" y="142533"/>
                      <a:pt x="477225" y="148015"/>
                    </a:cubicBezTo>
                    <a:cubicBezTo>
                      <a:pt x="475032" y="150208"/>
                      <a:pt x="472366" y="152013"/>
                      <a:pt x="470646" y="154593"/>
                    </a:cubicBezTo>
                    <a:cubicBezTo>
                      <a:pt x="468453" y="157882"/>
                      <a:pt x="466671" y="161486"/>
                      <a:pt x="464068" y="164461"/>
                    </a:cubicBezTo>
                    <a:cubicBezTo>
                      <a:pt x="458963" y="170296"/>
                      <a:pt x="451923" y="174456"/>
                      <a:pt x="447622" y="180907"/>
                    </a:cubicBezTo>
                    <a:cubicBezTo>
                      <a:pt x="443236" y="187485"/>
                      <a:pt x="440056" y="195051"/>
                      <a:pt x="434465" y="200642"/>
                    </a:cubicBezTo>
                    <a:lnTo>
                      <a:pt x="398284" y="236823"/>
                    </a:lnTo>
                    <a:lnTo>
                      <a:pt x="381838" y="253269"/>
                    </a:lnTo>
                    <a:cubicBezTo>
                      <a:pt x="379645" y="255462"/>
                      <a:pt x="378201" y="258867"/>
                      <a:pt x="375259" y="259848"/>
                    </a:cubicBezTo>
                    <a:lnTo>
                      <a:pt x="365392" y="263137"/>
                    </a:lnTo>
                    <a:cubicBezTo>
                      <a:pt x="349783" y="278746"/>
                      <a:pt x="358119" y="274333"/>
                      <a:pt x="342367" y="279583"/>
                    </a:cubicBezTo>
                    <a:cubicBezTo>
                      <a:pt x="340174" y="282872"/>
                      <a:pt x="338259" y="286364"/>
                      <a:pt x="335789" y="289451"/>
                    </a:cubicBezTo>
                    <a:cubicBezTo>
                      <a:pt x="331711" y="294548"/>
                      <a:pt x="325039" y="299759"/>
                      <a:pt x="319343" y="302607"/>
                    </a:cubicBezTo>
                    <a:cubicBezTo>
                      <a:pt x="316242" y="304158"/>
                      <a:pt x="312576" y="304346"/>
                      <a:pt x="309475" y="305897"/>
                    </a:cubicBezTo>
                    <a:cubicBezTo>
                      <a:pt x="305939" y="307665"/>
                      <a:pt x="302695" y="310006"/>
                      <a:pt x="299608" y="312475"/>
                    </a:cubicBezTo>
                    <a:cubicBezTo>
                      <a:pt x="297186" y="314412"/>
                      <a:pt x="295688" y="317458"/>
                      <a:pt x="293029" y="319054"/>
                    </a:cubicBezTo>
                    <a:cubicBezTo>
                      <a:pt x="290056" y="320838"/>
                      <a:pt x="286451" y="321247"/>
                      <a:pt x="283162" y="322343"/>
                    </a:cubicBezTo>
                    <a:cubicBezTo>
                      <a:pt x="280969" y="324536"/>
                      <a:pt x="279357" y="327534"/>
                      <a:pt x="276583" y="328921"/>
                    </a:cubicBezTo>
                    <a:cubicBezTo>
                      <a:pt x="256921" y="338751"/>
                      <a:pt x="269522" y="324821"/>
                      <a:pt x="253559" y="338789"/>
                    </a:cubicBezTo>
                    <a:cubicBezTo>
                      <a:pt x="247725" y="343894"/>
                      <a:pt x="242595" y="349753"/>
                      <a:pt x="237113" y="355235"/>
                    </a:cubicBezTo>
                    <a:lnTo>
                      <a:pt x="207510" y="384838"/>
                    </a:lnTo>
                    <a:lnTo>
                      <a:pt x="200931" y="391416"/>
                    </a:lnTo>
                    <a:cubicBezTo>
                      <a:pt x="198738" y="393609"/>
                      <a:pt x="196933" y="396275"/>
                      <a:pt x="194353" y="397995"/>
                    </a:cubicBezTo>
                    <a:cubicBezTo>
                      <a:pt x="187775" y="402380"/>
                      <a:pt x="180208" y="405561"/>
                      <a:pt x="174618" y="411151"/>
                    </a:cubicBezTo>
                    <a:cubicBezTo>
                      <a:pt x="148966" y="436803"/>
                      <a:pt x="190506" y="394402"/>
                      <a:pt x="161461" y="427597"/>
                    </a:cubicBezTo>
                    <a:cubicBezTo>
                      <a:pt x="156356" y="433432"/>
                      <a:pt x="150497" y="438561"/>
                      <a:pt x="145015" y="444043"/>
                    </a:cubicBezTo>
                    <a:lnTo>
                      <a:pt x="138436" y="450622"/>
                    </a:lnTo>
                    <a:lnTo>
                      <a:pt x="128569" y="460489"/>
                    </a:lnTo>
                    <a:cubicBezTo>
                      <a:pt x="119253" y="488439"/>
                      <a:pt x="132245" y="454363"/>
                      <a:pt x="118701" y="476936"/>
                    </a:cubicBezTo>
                    <a:cubicBezTo>
                      <a:pt x="116917" y="479909"/>
                      <a:pt x="117196" y="483830"/>
                      <a:pt x="115412" y="486803"/>
                    </a:cubicBezTo>
                    <a:cubicBezTo>
                      <a:pt x="113816" y="489462"/>
                      <a:pt x="111255" y="491445"/>
                      <a:pt x="108833" y="493382"/>
                    </a:cubicBezTo>
                    <a:cubicBezTo>
                      <a:pt x="99724" y="500669"/>
                      <a:pt x="99520" y="499775"/>
                      <a:pt x="89098" y="503249"/>
                    </a:cubicBezTo>
                    <a:cubicBezTo>
                      <a:pt x="86905" y="505442"/>
                      <a:pt x="84115" y="507169"/>
                      <a:pt x="82520" y="509828"/>
                    </a:cubicBezTo>
                    <a:cubicBezTo>
                      <a:pt x="80736" y="512801"/>
                      <a:pt x="81683" y="517244"/>
                      <a:pt x="79231" y="519695"/>
                    </a:cubicBezTo>
                    <a:cubicBezTo>
                      <a:pt x="73640" y="525286"/>
                      <a:pt x="65085" y="527261"/>
                      <a:pt x="59495" y="532852"/>
                    </a:cubicBezTo>
                    <a:cubicBezTo>
                      <a:pt x="57302" y="535045"/>
                      <a:pt x="55398" y="537570"/>
                      <a:pt x="52917" y="539431"/>
                    </a:cubicBezTo>
                    <a:cubicBezTo>
                      <a:pt x="46592" y="544175"/>
                      <a:pt x="38772" y="546997"/>
                      <a:pt x="33182" y="552587"/>
                    </a:cubicBezTo>
                    <a:cubicBezTo>
                      <a:pt x="24152" y="561617"/>
                      <a:pt x="29545" y="558185"/>
                      <a:pt x="16736" y="562455"/>
                    </a:cubicBezTo>
                    <a:cubicBezTo>
                      <a:pt x="15639" y="565744"/>
                      <a:pt x="14126" y="568923"/>
                      <a:pt x="13446" y="572323"/>
                    </a:cubicBezTo>
                    <a:cubicBezTo>
                      <a:pt x="11426" y="582423"/>
                      <a:pt x="11822" y="595307"/>
                      <a:pt x="6868" y="605215"/>
                    </a:cubicBezTo>
                    <a:cubicBezTo>
                      <a:pt x="5100" y="608751"/>
                      <a:pt x="2483" y="611793"/>
                      <a:pt x="290" y="615082"/>
                    </a:cubicBezTo>
                    <a:cubicBezTo>
                      <a:pt x="1386" y="620564"/>
                      <a:pt x="0" y="627233"/>
                      <a:pt x="3579" y="631528"/>
                    </a:cubicBezTo>
                    <a:cubicBezTo>
                      <a:pt x="6473" y="635001"/>
                      <a:pt x="12221" y="634592"/>
                      <a:pt x="16736" y="634818"/>
                    </a:cubicBezTo>
                    <a:cubicBezTo>
                      <a:pt x="56172" y="636790"/>
                      <a:pt x="95677" y="637011"/>
                      <a:pt x="135147" y="638107"/>
                    </a:cubicBezTo>
                    <a:cubicBezTo>
                      <a:pt x="138436" y="640300"/>
                      <a:pt x="141479" y="642917"/>
                      <a:pt x="145015" y="644685"/>
                    </a:cubicBezTo>
                    <a:cubicBezTo>
                      <a:pt x="148116" y="646235"/>
                      <a:pt x="151997" y="646051"/>
                      <a:pt x="154882" y="647974"/>
                    </a:cubicBezTo>
                    <a:cubicBezTo>
                      <a:pt x="158753" y="650554"/>
                      <a:pt x="161176" y="654864"/>
                      <a:pt x="164750" y="657842"/>
                    </a:cubicBezTo>
                    <a:cubicBezTo>
                      <a:pt x="173250" y="664925"/>
                      <a:pt x="174598" y="664413"/>
                      <a:pt x="184485" y="667710"/>
                    </a:cubicBezTo>
                    <a:cubicBezTo>
                      <a:pt x="186678" y="669903"/>
                      <a:pt x="188642" y="672351"/>
                      <a:pt x="191064" y="674288"/>
                    </a:cubicBezTo>
                    <a:cubicBezTo>
                      <a:pt x="200560" y="681884"/>
                      <a:pt x="200452" y="678622"/>
                      <a:pt x="207510" y="687445"/>
                    </a:cubicBezTo>
                    <a:cubicBezTo>
                      <a:pt x="209979" y="690532"/>
                      <a:pt x="210736" y="695218"/>
                      <a:pt x="214088" y="697313"/>
                    </a:cubicBezTo>
                    <a:cubicBezTo>
                      <a:pt x="219968" y="700988"/>
                      <a:pt x="233823" y="703891"/>
                      <a:pt x="233823" y="703891"/>
                    </a:cubicBezTo>
                    <a:cubicBezTo>
                      <a:pt x="262959" y="727201"/>
                      <a:pt x="236236" y="710207"/>
                      <a:pt x="270005" y="720337"/>
                    </a:cubicBezTo>
                    <a:cubicBezTo>
                      <a:pt x="274701" y="721746"/>
                      <a:pt x="278655" y="724983"/>
                      <a:pt x="283162" y="726915"/>
                    </a:cubicBezTo>
                    <a:cubicBezTo>
                      <a:pt x="303077" y="735451"/>
                      <a:pt x="282236" y="723165"/>
                      <a:pt x="309475" y="736783"/>
                    </a:cubicBezTo>
                    <a:cubicBezTo>
                      <a:pt x="313011" y="738551"/>
                      <a:pt x="315593" y="742111"/>
                      <a:pt x="319343" y="743361"/>
                    </a:cubicBezTo>
                    <a:cubicBezTo>
                      <a:pt x="325670" y="745470"/>
                      <a:pt x="332500" y="745554"/>
                      <a:pt x="339078" y="746651"/>
                    </a:cubicBezTo>
                    <a:cubicBezTo>
                      <a:pt x="343464" y="748844"/>
                      <a:pt x="347728" y="751298"/>
                      <a:pt x="352235" y="753229"/>
                    </a:cubicBezTo>
                    <a:cubicBezTo>
                      <a:pt x="363089" y="757881"/>
                      <a:pt x="374565" y="761105"/>
                      <a:pt x="385127" y="766386"/>
                    </a:cubicBezTo>
                    <a:cubicBezTo>
                      <a:pt x="411064" y="779355"/>
                      <a:pt x="397884" y="773928"/>
                      <a:pt x="424598" y="782832"/>
                    </a:cubicBezTo>
                    <a:lnTo>
                      <a:pt x="483803" y="779543"/>
                    </a:lnTo>
                    <a:cubicBezTo>
                      <a:pt x="512988" y="771031"/>
                      <a:pt x="495551" y="761592"/>
                      <a:pt x="510117" y="749940"/>
                    </a:cubicBezTo>
                    <a:cubicBezTo>
                      <a:pt x="512825" y="747774"/>
                      <a:pt x="516696" y="747747"/>
                      <a:pt x="519985" y="746651"/>
                    </a:cubicBezTo>
                    <a:cubicBezTo>
                      <a:pt x="528756" y="747747"/>
                      <a:pt x="537562" y="748596"/>
                      <a:pt x="546298" y="749940"/>
                    </a:cubicBezTo>
                    <a:cubicBezTo>
                      <a:pt x="551824" y="750790"/>
                      <a:pt x="557153" y="753229"/>
                      <a:pt x="562744" y="753229"/>
                    </a:cubicBezTo>
                    <a:cubicBezTo>
                      <a:pt x="583604" y="753229"/>
                      <a:pt x="604407" y="751036"/>
                      <a:pt x="625239" y="749940"/>
                    </a:cubicBezTo>
                    <a:cubicBezTo>
                      <a:pt x="657523" y="739180"/>
                      <a:pt x="610754" y="753806"/>
                      <a:pt x="694313" y="743361"/>
                    </a:cubicBezTo>
                    <a:cubicBezTo>
                      <a:pt x="701194" y="742501"/>
                      <a:pt x="707321" y="738465"/>
                      <a:pt x="714048" y="736783"/>
                    </a:cubicBezTo>
                    <a:cubicBezTo>
                      <a:pt x="733936" y="731811"/>
                      <a:pt x="722910" y="734925"/>
                      <a:pt x="746940" y="726915"/>
                    </a:cubicBezTo>
                    <a:cubicBezTo>
                      <a:pt x="755713" y="723991"/>
                      <a:pt x="761833" y="722469"/>
                      <a:pt x="769964" y="717048"/>
                    </a:cubicBezTo>
                    <a:cubicBezTo>
                      <a:pt x="772544" y="715328"/>
                      <a:pt x="774121" y="712406"/>
                      <a:pt x="776543" y="710469"/>
                    </a:cubicBezTo>
                    <a:cubicBezTo>
                      <a:pt x="779630" y="708000"/>
                      <a:pt x="783409" y="706464"/>
                      <a:pt x="786410" y="703891"/>
                    </a:cubicBezTo>
                    <a:cubicBezTo>
                      <a:pt x="791119" y="699855"/>
                      <a:pt x="795181" y="695120"/>
                      <a:pt x="799567" y="690734"/>
                    </a:cubicBezTo>
                    <a:lnTo>
                      <a:pt x="819303" y="670999"/>
                    </a:lnTo>
                    <a:cubicBezTo>
                      <a:pt x="821496" y="668806"/>
                      <a:pt x="823301" y="666140"/>
                      <a:pt x="825881" y="664420"/>
                    </a:cubicBezTo>
                    <a:lnTo>
                      <a:pt x="845616" y="651264"/>
                    </a:lnTo>
                    <a:cubicBezTo>
                      <a:pt x="860696" y="628643"/>
                      <a:pt x="851272" y="634028"/>
                      <a:pt x="868641" y="628239"/>
                    </a:cubicBezTo>
                    <a:cubicBezTo>
                      <a:pt x="903895" y="604736"/>
                      <a:pt x="850392" y="641337"/>
                      <a:pt x="888376" y="611793"/>
                    </a:cubicBezTo>
                    <a:cubicBezTo>
                      <a:pt x="894617" y="606939"/>
                      <a:pt x="901786" y="603380"/>
                      <a:pt x="908111" y="598636"/>
                    </a:cubicBezTo>
                    <a:cubicBezTo>
                      <a:pt x="912497" y="595347"/>
                      <a:pt x="916619" y="591674"/>
                      <a:pt x="921268" y="588769"/>
                    </a:cubicBezTo>
                    <a:cubicBezTo>
                      <a:pt x="927545" y="584846"/>
                      <a:pt x="936830" y="580766"/>
                      <a:pt x="944292" y="578901"/>
                    </a:cubicBezTo>
                    <a:cubicBezTo>
                      <a:pt x="949716" y="577545"/>
                      <a:pt x="955257" y="576708"/>
                      <a:pt x="960739" y="575612"/>
                    </a:cubicBezTo>
                    <a:cubicBezTo>
                      <a:pt x="991122" y="555354"/>
                      <a:pt x="953740" y="581210"/>
                      <a:pt x="977185" y="562455"/>
                    </a:cubicBezTo>
                    <a:cubicBezTo>
                      <a:pt x="980272" y="559986"/>
                      <a:pt x="983965" y="558346"/>
                      <a:pt x="987052" y="555877"/>
                    </a:cubicBezTo>
                    <a:cubicBezTo>
                      <a:pt x="998184" y="546972"/>
                      <a:pt x="993697" y="542697"/>
                      <a:pt x="1013366" y="536141"/>
                    </a:cubicBezTo>
                    <a:lnTo>
                      <a:pt x="1033101" y="529563"/>
                    </a:lnTo>
                    <a:cubicBezTo>
                      <a:pt x="1060828" y="538804"/>
                      <a:pt x="1028945" y="529100"/>
                      <a:pt x="1092307" y="536141"/>
                    </a:cubicBezTo>
                    <a:cubicBezTo>
                      <a:pt x="1095753" y="536524"/>
                      <a:pt x="1098775" y="538751"/>
                      <a:pt x="1102175" y="539431"/>
                    </a:cubicBezTo>
                    <a:cubicBezTo>
                      <a:pt x="1109777" y="540952"/>
                      <a:pt x="1117524" y="541624"/>
                      <a:pt x="1125199" y="542720"/>
                    </a:cubicBezTo>
                    <a:cubicBezTo>
                      <a:pt x="1151512" y="551490"/>
                      <a:pt x="1120815" y="538335"/>
                      <a:pt x="1138356" y="555877"/>
                    </a:cubicBezTo>
                    <a:cubicBezTo>
                      <a:pt x="1140807" y="558329"/>
                      <a:pt x="1144768" y="558878"/>
                      <a:pt x="1148223" y="559166"/>
                    </a:cubicBezTo>
                    <a:cubicBezTo>
                      <a:pt x="1171194" y="561080"/>
                      <a:pt x="1194272" y="561359"/>
                      <a:pt x="1217297" y="562455"/>
                    </a:cubicBezTo>
                    <a:cubicBezTo>
                      <a:pt x="1236749" y="568939"/>
                      <a:pt x="1230363" y="568275"/>
                      <a:pt x="1263346" y="562455"/>
                    </a:cubicBezTo>
                    <a:cubicBezTo>
                      <a:pt x="1270175" y="561250"/>
                      <a:pt x="1283081" y="555877"/>
                      <a:pt x="1283081" y="555877"/>
                    </a:cubicBezTo>
                    <a:cubicBezTo>
                      <a:pt x="1294395" y="544561"/>
                      <a:pt x="1291961" y="550504"/>
                      <a:pt x="1286370" y="526274"/>
                    </a:cubicBezTo>
                    <a:cubicBezTo>
                      <a:pt x="1283116" y="512172"/>
                      <a:pt x="1282771" y="507606"/>
                      <a:pt x="1273213" y="499960"/>
                    </a:cubicBezTo>
                    <a:cubicBezTo>
                      <a:pt x="1270126" y="497491"/>
                      <a:pt x="1266635" y="495575"/>
                      <a:pt x="1263346" y="493382"/>
                    </a:cubicBezTo>
                    <a:cubicBezTo>
                      <a:pt x="1261153" y="490093"/>
                      <a:pt x="1258728" y="486946"/>
                      <a:pt x="1256767" y="483514"/>
                    </a:cubicBezTo>
                    <a:cubicBezTo>
                      <a:pt x="1254334" y="479257"/>
                      <a:pt x="1252788" y="474515"/>
                      <a:pt x="1250189" y="470357"/>
                    </a:cubicBezTo>
                    <a:cubicBezTo>
                      <a:pt x="1239174" y="452732"/>
                      <a:pt x="1241285" y="460518"/>
                      <a:pt x="1227164" y="444043"/>
                    </a:cubicBezTo>
                    <a:cubicBezTo>
                      <a:pt x="1215262" y="430158"/>
                      <a:pt x="1227319" y="436420"/>
                      <a:pt x="1210718" y="430887"/>
                    </a:cubicBezTo>
                    <a:cubicBezTo>
                      <a:pt x="1202636" y="424825"/>
                      <a:pt x="1190083" y="416378"/>
                      <a:pt x="1184405" y="407862"/>
                    </a:cubicBezTo>
                    <a:cubicBezTo>
                      <a:pt x="1182212" y="404573"/>
                      <a:pt x="1180621" y="400790"/>
                      <a:pt x="1177826" y="397995"/>
                    </a:cubicBezTo>
                    <a:cubicBezTo>
                      <a:pt x="1175031" y="395200"/>
                      <a:pt x="1171046" y="393885"/>
                      <a:pt x="1167959" y="391416"/>
                    </a:cubicBezTo>
                    <a:cubicBezTo>
                      <a:pt x="1165537" y="389479"/>
                      <a:pt x="1163802" y="386775"/>
                      <a:pt x="1161380" y="384838"/>
                    </a:cubicBezTo>
                    <a:cubicBezTo>
                      <a:pt x="1158293" y="382369"/>
                      <a:pt x="1154600" y="380728"/>
                      <a:pt x="1151513" y="378259"/>
                    </a:cubicBezTo>
                    <a:cubicBezTo>
                      <a:pt x="1138615" y="367941"/>
                      <a:pt x="1152199" y="374103"/>
                      <a:pt x="1135067" y="368392"/>
                    </a:cubicBezTo>
                    <a:cubicBezTo>
                      <a:pt x="1130681" y="365103"/>
                      <a:pt x="1126122" y="362033"/>
                      <a:pt x="1121910" y="358524"/>
                    </a:cubicBezTo>
                    <a:cubicBezTo>
                      <a:pt x="1119528" y="356539"/>
                      <a:pt x="1117812" y="353807"/>
                      <a:pt x="1115331" y="351946"/>
                    </a:cubicBezTo>
                    <a:cubicBezTo>
                      <a:pt x="1109006" y="347202"/>
                      <a:pt x="1101186" y="344380"/>
                      <a:pt x="1095596" y="338789"/>
                    </a:cubicBezTo>
                    <a:cubicBezTo>
                      <a:pt x="1089476" y="332668"/>
                      <a:pt x="1087451" y="329782"/>
                      <a:pt x="1079150" y="325632"/>
                    </a:cubicBezTo>
                    <a:cubicBezTo>
                      <a:pt x="1076049" y="324082"/>
                      <a:pt x="1072571" y="323439"/>
                      <a:pt x="1069282" y="322343"/>
                    </a:cubicBezTo>
                    <a:cubicBezTo>
                      <a:pt x="1065993" y="320150"/>
                      <a:pt x="1062502" y="318233"/>
                      <a:pt x="1059415" y="315764"/>
                    </a:cubicBezTo>
                    <a:cubicBezTo>
                      <a:pt x="1056993" y="313827"/>
                      <a:pt x="1055495" y="310781"/>
                      <a:pt x="1052836" y="309186"/>
                    </a:cubicBezTo>
                    <a:cubicBezTo>
                      <a:pt x="1049863" y="307402"/>
                      <a:pt x="1046258" y="306993"/>
                      <a:pt x="1042969" y="305897"/>
                    </a:cubicBezTo>
                    <a:cubicBezTo>
                      <a:pt x="1026301" y="289229"/>
                      <a:pt x="1047870" y="308836"/>
                      <a:pt x="1026523" y="296029"/>
                    </a:cubicBezTo>
                    <a:cubicBezTo>
                      <a:pt x="1003943" y="282482"/>
                      <a:pt x="1038034" y="295483"/>
                      <a:pt x="1010077" y="286161"/>
                    </a:cubicBezTo>
                    <a:cubicBezTo>
                      <a:pt x="994187" y="270273"/>
                      <a:pt x="1014384" y="289608"/>
                      <a:pt x="993631" y="273005"/>
                    </a:cubicBezTo>
                    <a:cubicBezTo>
                      <a:pt x="977353" y="259983"/>
                      <a:pt x="997572" y="273657"/>
                      <a:pt x="980474" y="256559"/>
                    </a:cubicBezTo>
                    <a:cubicBezTo>
                      <a:pt x="974097" y="250182"/>
                      <a:pt x="968765" y="249366"/>
                      <a:pt x="960739" y="246691"/>
                    </a:cubicBezTo>
                    <a:cubicBezTo>
                      <a:pt x="947889" y="233843"/>
                      <a:pt x="961372" y="245364"/>
                      <a:pt x="944292" y="236823"/>
                    </a:cubicBezTo>
                    <a:cubicBezTo>
                      <a:pt x="918795" y="224074"/>
                      <a:pt x="949355" y="235221"/>
                      <a:pt x="924557" y="226956"/>
                    </a:cubicBezTo>
                    <a:cubicBezTo>
                      <a:pt x="922364" y="224763"/>
                      <a:pt x="920638" y="221973"/>
                      <a:pt x="917979" y="220377"/>
                    </a:cubicBezTo>
                    <a:cubicBezTo>
                      <a:pt x="915006" y="218593"/>
                      <a:pt x="911298" y="218454"/>
                      <a:pt x="908111" y="217088"/>
                    </a:cubicBezTo>
                    <a:cubicBezTo>
                      <a:pt x="903604" y="215157"/>
                      <a:pt x="899340" y="212703"/>
                      <a:pt x="894954" y="210510"/>
                    </a:cubicBezTo>
                    <a:cubicBezTo>
                      <a:pt x="888921" y="204476"/>
                      <a:pt x="883042" y="197976"/>
                      <a:pt x="875219" y="194064"/>
                    </a:cubicBezTo>
                    <a:cubicBezTo>
                      <a:pt x="871176" y="192042"/>
                      <a:pt x="866448" y="191871"/>
                      <a:pt x="862062" y="190774"/>
                    </a:cubicBezTo>
                    <a:cubicBezTo>
                      <a:pt x="855484" y="186389"/>
                      <a:pt x="849827" y="180119"/>
                      <a:pt x="842327" y="177618"/>
                    </a:cubicBezTo>
                    <a:cubicBezTo>
                      <a:pt x="828709" y="173078"/>
                      <a:pt x="835344" y="176251"/>
                      <a:pt x="822592" y="167750"/>
                    </a:cubicBezTo>
                    <a:cubicBezTo>
                      <a:pt x="820399" y="164461"/>
                      <a:pt x="818808" y="160677"/>
                      <a:pt x="816013" y="157882"/>
                    </a:cubicBezTo>
                    <a:cubicBezTo>
                      <a:pt x="790139" y="132008"/>
                      <a:pt x="823224" y="173771"/>
                      <a:pt x="796278" y="141436"/>
                    </a:cubicBezTo>
                    <a:cubicBezTo>
                      <a:pt x="793747" y="138399"/>
                      <a:pt x="792169" y="134656"/>
                      <a:pt x="789700" y="131569"/>
                    </a:cubicBezTo>
                    <a:cubicBezTo>
                      <a:pt x="787763" y="129147"/>
                      <a:pt x="785058" y="127412"/>
                      <a:pt x="783121" y="124990"/>
                    </a:cubicBezTo>
                    <a:cubicBezTo>
                      <a:pt x="780652" y="121903"/>
                      <a:pt x="779012" y="118210"/>
                      <a:pt x="776543" y="115123"/>
                    </a:cubicBezTo>
                    <a:cubicBezTo>
                      <a:pt x="774606" y="112701"/>
                      <a:pt x="771901" y="110966"/>
                      <a:pt x="769964" y="108544"/>
                    </a:cubicBezTo>
                    <a:cubicBezTo>
                      <a:pt x="767495" y="105457"/>
                      <a:pt x="765959" y="101678"/>
                      <a:pt x="763386" y="98677"/>
                    </a:cubicBezTo>
                    <a:cubicBezTo>
                      <a:pt x="759350" y="93968"/>
                      <a:pt x="750229" y="85520"/>
                      <a:pt x="750229" y="85520"/>
                    </a:cubicBezTo>
                    <a:cubicBezTo>
                      <a:pt x="749133" y="82231"/>
                      <a:pt x="749106" y="78359"/>
                      <a:pt x="746940" y="75652"/>
                    </a:cubicBezTo>
                    <a:cubicBezTo>
                      <a:pt x="744470" y="72565"/>
                      <a:pt x="740159" y="71544"/>
                      <a:pt x="737072" y="69074"/>
                    </a:cubicBezTo>
                    <a:cubicBezTo>
                      <a:pt x="734650" y="67137"/>
                      <a:pt x="732431" y="64917"/>
                      <a:pt x="730494" y="62495"/>
                    </a:cubicBezTo>
                    <a:cubicBezTo>
                      <a:pt x="713902" y="41754"/>
                      <a:pt x="733218" y="61930"/>
                      <a:pt x="717337" y="46049"/>
                    </a:cubicBezTo>
                    <a:lnTo>
                      <a:pt x="710759" y="26314"/>
                    </a:lnTo>
                    <a:cubicBezTo>
                      <a:pt x="709662" y="23025"/>
                      <a:pt x="710936" y="16446"/>
                      <a:pt x="707469" y="16446"/>
                    </a:cubicBezTo>
                    <a:lnTo>
                      <a:pt x="704180" y="16446"/>
                    </a:lnTo>
                    <a:close/>
                  </a:path>
                </a:pathLst>
              </a:custGeom>
              <a:solidFill>
                <a:srgbClr val="E4EF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03" name="Прямая соединительная линия 102"/>
              <p:cNvCxnSpPr/>
              <p:nvPr/>
            </p:nvCxnSpPr>
            <p:spPr>
              <a:xfrm rot="5400000">
                <a:off x="3893339" y="2750339"/>
                <a:ext cx="1214445" cy="8572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4" name="Полилиния 103"/>
              <p:cNvSpPr/>
              <p:nvPr/>
            </p:nvSpPr>
            <p:spPr>
              <a:xfrm>
                <a:off x="5681670" y="3265486"/>
                <a:ext cx="171451" cy="161926"/>
              </a:xfrm>
              <a:custGeom>
                <a:avLst/>
                <a:gdLst>
                  <a:gd name="connsiteX0" fmla="*/ 166562 w 171533"/>
                  <a:gd name="connsiteY0" fmla="*/ 69074 h 161171"/>
                  <a:gd name="connsiteX1" fmla="*/ 146827 w 171533"/>
                  <a:gd name="connsiteY1" fmla="*/ 55917 h 161171"/>
                  <a:gd name="connsiteX2" fmla="*/ 140248 w 171533"/>
                  <a:gd name="connsiteY2" fmla="*/ 49338 h 161171"/>
                  <a:gd name="connsiteX3" fmla="*/ 130381 w 171533"/>
                  <a:gd name="connsiteY3" fmla="*/ 46049 h 161171"/>
                  <a:gd name="connsiteX4" fmla="*/ 97489 w 171533"/>
                  <a:gd name="connsiteY4" fmla="*/ 26314 h 161171"/>
                  <a:gd name="connsiteX5" fmla="*/ 87621 w 171533"/>
                  <a:gd name="connsiteY5" fmla="*/ 23025 h 161171"/>
                  <a:gd name="connsiteX6" fmla="*/ 81043 w 171533"/>
                  <a:gd name="connsiteY6" fmla="*/ 16446 h 161171"/>
                  <a:gd name="connsiteX7" fmla="*/ 61307 w 171533"/>
                  <a:gd name="connsiteY7" fmla="*/ 9868 h 161171"/>
                  <a:gd name="connsiteX8" fmla="*/ 51440 w 171533"/>
                  <a:gd name="connsiteY8" fmla="*/ 6579 h 161171"/>
                  <a:gd name="connsiteX9" fmla="*/ 41572 w 171533"/>
                  <a:gd name="connsiteY9" fmla="*/ 3289 h 161171"/>
                  <a:gd name="connsiteX10" fmla="*/ 31704 w 171533"/>
                  <a:gd name="connsiteY10" fmla="*/ 0 h 161171"/>
                  <a:gd name="connsiteX11" fmla="*/ 25126 w 171533"/>
                  <a:gd name="connsiteY11" fmla="*/ 6579 h 161171"/>
                  <a:gd name="connsiteX12" fmla="*/ 15258 w 171533"/>
                  <a:gd name="connsiteY12" fmla="*/ 9868 h 161171"/>
                  <a:gd name="connsiteX13" fmla="*/ 8680 w 171533"/>
                  <a:gd name="connsiteY13" fmla="*/ 19735 h 161171"/>
                  <a:gd name="connsiteX14" fmla="*/ 8680 w 171533"/>
                  <a:gd name="connsiteY14" fmla="*/ 88809 h 161171"/>
                  <a:gd name="connsiteX15" fmla="*/ 21837 w 171533"/>
                  <a:gd name="connsiteY15" fmla="*/ 108544 h 161171"/>
                  <a:gd name="connsiteX16" fmla="*/ 38283 w 171533"/>
                  <a:gd name="connsiteY16" fmla="*/ 124990 h 161171"/>
                  <a:gd name="connsiteX17" fmla="*/ 44861 w 171533"/>
                  <a:gd name="connsiteY17" fmla="*/ 138147 h 161171"/>
                  <a:gd name="connsiteX18" fmla="*/ 54729 w 171533"/>
                  <a:gd name="connsiteY18" fmla="*/ 144725 h 161171"/>
                  <a:gd name="connsiteX19" fmla="*/ 84332 w 171533"/>
                  <a:gd name="connsiteY19" fmla="*/ 154593 h 161171"/>
                  <a:gd name="connsiteX20" fmla="*/ 94199 w 171533"/>
                  <a:gd name="connsiteY20" fmla="*/ 157882 h 161171"/>
                  <a:gd name="connsiteX21" fmla="*/ 104067 w 171533"/>
                  <a:gd name="connsiteY21" fmla="*/ 161171 h 161171"/>
                  <a:gd name="connsiteX22" fmla="*/ 150116 w 171533"/>
                  <a:gd name="connsiteY22" fmla="*/ 157882 h 161171"/>
                  <a:gd name="connsiteX23" fmla="*/ 153405 w 171533"/>
                  <a:gd name="connsiteY23" fmla="*/ 141436 h 161171"/>
                  <a:gd name="connsiteX24" fmla="*/ 163273 w 171533"/>
                  <a:gd name="connsiteY24" fmla="*/ 124990 h 161171"/>
                  <a:gd name="connsiteX25" fmla="*/ 169851 w 171533"/>
                  <a:gd name="connsiteY25" fmla="*/ 105255 h 161171"/>
                  <a:gd name="connsiteX26" fmla="*/ 166562 w 171533"/>
                  <a:gd name="connsiteY26" fmla="*/ 69074 h 161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71533" h="161171">
                    <a:moveTo>
                      <a:pt x="166562" y="69074"/>
                    </a:moveTo>
                    <a:cubicBezTo>
                      <a:pt x="162725" y="60851"/>
                      <a:pt x="152418" y="61508"/>
                      <a:pt x="146827" y="55917"/>
                    </a:cubicBezTo>
                    <a:cubicBezTo>
                      <a:pt x="144634" y="53724"/>
                      <a:pt x="142907" y="50934"/>
                      <a:pt x="140248" y="49338"/>
                    </a:cubicBezTo>
                    <a:cubicBezTo>
                      <a:pt x="137275" y="47554"/>
                      <a:pt x="133670" y="47145"/>
                      <a:pt x="130381" y="46049"/>
                    </a:cubicBezTo>
                    <a:cubicBezTo>
                      <a:pt x="112321" y="27989"/>
                      <a:pt x="123108" y="34853"/>
                      <a:pt x="97489" y="26314"/>
                    </a:cubicBezTo>
                    <a:lnTo>
                      <a:pt x="87621" y="23025"/>
                    </a:lnTo>
                    <a:cubicBezTo>
                      <a:pt x="85428" y="20832"/>
                      <a:pt x="83817" y="17833"/>
                      <a:pt x="81043" y="16446"/>
                    </a:cubicBezTo>
                    <a:cubicBezTo>
                      <a:pt x="74841" y="13345"/>
                      <a:pt x="67886" y="12061"/>
                      <a:pt x="61307" y="9868"/>
                    </a:cubicBezTo>
                    <a:lnTo>
                      <a:pt x="51440" y="6579"/>
                    </a:lnTo>
                    <a:lnTo>
                      <a:pt x="41572" y="3289"/>
                    </a:lnTo>
                    <a:lnTo>
                      <a:pt x="31704" y="0"/>
                    </a:lnTo>
                    <a:cubicBezTo>
                      <a:pt x="29511" y="2193"/>
                      <a:pt x="27785" y="4983"/>
                      <a:pt x="25126" y="6579"/>
                    </a:cubicBezTo>
                    <a:cubicBezTo>
                      <a:pt x="22153" y="8363"/>
                      <a:pt x="17966" y="7702"/>
                      <a:pt x="15258" y="9868"/>
                    </a:cubicBezTo>
                    <a:cubicBezTo>
                      <a:pt x="12171" y="12337"/>
                      <a:pt x="10873" y="16446"/>
                      <a:pt x="8680" y="19735"/>
                    </a:cubicBezTo>
                    <a:cubicBezTo>
                      <a:pt x="2104" y="46042"/>
                      <a:pt x="0" y="48882"/>
                      <a:pt x="8680" y="88809"/>
                    </a:cubicBezTo>
                    <a:cubicBezTo>
                      <a:pt x="10360" y="96535"/>
                      <a:pt x="17451" y="101966"/>
                      <a:pt x="21837" y="108544"/>
                    </a:cubicBezTo>
                    <a:cubicBezTo>
                      <a:pt x="30609" y="121702"/>
                      <a:pt x="25124" y="116218"/>
                      <a:pt x="38283" y="124990"/>
                    </a:cubicBezTo>
                    <a:cubicBezTo>
                      <a:pt x="40476" y="129376"/>
                      <a:pt x="41722" y="134380"/>
                      <a:pt x="44861" y="138147"/>
                    </a:cubicBezTo>
                    <a:cubicBezTo>
                      <a:pt x="47392" y="141184"/>
                      <a:pt x="51117" y="143119"/>
                      <a:pt x="54729" y="144725"/>
                    </a:cubicBezTo>
                    <a:cubicBezTo>
                      <a:pt x="54744" y="144732"/>
                      <a:pt x="79390" y="152946"/>
                      <a:pt x="84332" y="154593"/>
                    </a:cubicBezTo>
                    <a:lnTo>
                      <a:pt x="94199" y="157882"/>
                    </a:lnTo>
                    <a:lnTo>
                      <a:pt x="104067" y="161171"/>
                    </a:lnTo>
                    <a:lnTo>
                      <a:pt x="150116" y="157882"/>
                    </a:lnTo>
                    <a:cubicBezTo>
                      <a:pt x="155307" y="155806"/>
                      <a:pt x="152049" y="146860"/>
                      <a:pt x="153405" y="141436"/>
                    </a:cubicBezTo>
                    <a:cubicBezTo>
                      <a:pt x="156251" y="130050"/>
                      <a:pt x="155516" y="132747"/>
                      <a:pt x="163273" y="124990"/>
                    </a:cubicBezTo>
                    <a:cubicBezTo>
                      <a:pt x="165466" y="118412"/>
                      <a:pt x="171533" y="111982"/>
                      <a:pt x="169851" y="105255"/>
                    </a:cubicBezTo>
                    <a:cubicBezTo>
                      <a:pt x="165233" y="86780"/>
                      <a:pt x="170399" y="77297"/>
                      <a:pt x="166562" y="69074"/>
                    </a:cubicBezTo>
                    <a:close/>
                  </a:path>
                </a:pathLst>
              </a:custGeom>
              <a:solidFill>
                <a:srgbClr val="E4EF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05" name="Прямая соединительная линия 104"/>
              <p:cNvCxnSpPr/>
              <p:nvPr/>
            </p:nvCxnSpPr>
            <p:spPr>
              <a:xfrm rot="10800000" flipV="1">
                <a:off x="4071934" y="3214685"/>
                <a:ext cx="1785951" cy="5715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Шаблон оформления 'Слишком много файлов'">
  <a:themeElements>
    <a:clrScheme name="Шаблон оформления 'Слишком много файлов'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Шаблон оформления 'Слишком много файлов'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Шаблон оформления 'Слишком много файлов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'Слишком много файлов'</Template>
  <TotalTime>602</TotalTime>
  <Words>202</Words>
  <Application>Microsoft Office PowerPoint</Application>
  <PresentationFormat>Экран (4:3)</PresentationFormat>
  <Paragraphs>102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Шаблон оформления 'Слишком много файлов'</vt:lpstr>
      <vt:lpstr>Построение   изометрической проекции детали по чертежу.</vt:lpstr>
      <vt:lpstr>Построение проекции от нижнего основания детали.</vt:lpstr>
      <vt:lpstr>1. Анализ геометрической формы детали по чертежу.</vt:lpstr>
      <vt:lpstr>2. Построение нижнего основания детали.</vt:lpstr>
      <vt:lpstr> 3. Построение верхнего основания и боковых граней. </vt:lpstr>
      <vt:lpstr>  4. Нахождение центра верхнего основания и проведение осей изометрии.  </vt:lpstr>
      <vt:lpstr>  5. Построение нижнего основания верхней части детали.  </vt:lpstr>
      <vt:lpstr>  6. Построение верхнего основания и боковых граней верхней части детали.  </vt:lpstr>
      <vt:lpstr>  7. Установление видимости ребер и граней. 8. Обводка.  </vt:lpstr>
      <vt:lpstr>Построение проекции от задней грани детали.</vt:lpstr>
      <vt:lpstr>1. Анализ геометрической формы детали по чертежу.</vt:lpstr>
      <vt:lpstr>2. Построение задней грани детали.</vt:lpstr>
      <vt:lpstr>3. Построение ребер детали.</vt:lpstr>
      <vt:lpstr>4. Построение передней грани детали.</vt:lpstr>
      <vt:lpstr>5. Установление видимости ребер и граней. 6. Обводка изображения. </vt:lpstr>
      <vt:lpstr>5. Установление видимости ребер и граней. 6. Обводка изображения. </vt:lpstr>
      <vt:lpstr>Построение проекции от боковой грани детали.</vt:lpstr>
      <vt:lpstr>1. Анализ геометрической формы детали по чертежу.</vt:lpstr>
      <vt:lpstr>2. Построение боковой грани детали.</vt:lpstr>
      <vt:lpstr>3. Построение ребер детали.</vt:lpstr>
      <vt:lpstr>4. Построение боковой грани детали.</vt:lpstr>
      <vt:lpstr>5. Установление видимости ребер и граней. 6. Обводка изображения. </vt:lpstr>
    </vt:vector>
  </TitlesOfParts>
  <Company>ГОУСОШ №18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Владимировна</dc:creator>
  <cp:lastModifiedBy>user--kl2</cp:lastModifiedBy>
  <cp:revision>54</cp:revision>
  <dcterms:created xsi:type="dcterms:W3CDTF">2008-05-04T06:42:56Z</dcterms:created>
  <dcterms:modified xsi:type="dcterms:W3CDTF">2015-04-10T07:51:15Z</dcterms:modified>
  <cp:contentStatus>Окончательное</cp:contentStatus>
</cp:coreProperties>
</file>