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301DCCF-891D-4DB9-A472-DA4F16D8FFDA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4E98FF0-2863-49F3-9910-5C3D7FE7C0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751C8-A78A-426E-A2D4-D099FAE3EB85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65443-0AAD-4468-AD89-6A120BD65E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E8320-8BBE-438E-8C98-D1DF9087694D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A1A5E-D3AE-409D-9D2C-776F33429F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496F45-80BE-46D6-8650-7028B9CD9C71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4AF6CB-C8A1-41B8-A80D-8A1288AD6F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B0853682-F760-4671-839F-62246918AC1A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7B36097-9426-4206-96DF-6753A6A8FD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85288A-46FB-4D5A-811A-FED293DBF1B7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3C0B2E-0C2A-4D43-8E43-A23C0F494A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963118-DB89-4CEA-985C-162E11895140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41A7FC-F9BD-4B54-A6E3-4F2C6691E8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C10C50-987C-41B3-ABAB-4E4E6FCED6FE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BED0CE-26B6-4453-B582-ED509427A9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31C4-2DFE-4209-9968-1B7DE874EC0C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D3CEE-54B9-48AB-8527-4485F4A724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E087C76-254A-4453-923D-90346A2BC3BE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CB95CAE-0CFD-499F-B405-C942FA9A34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61E54D0A-C6B1-4137-95A6-397028FA3A03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D337BC2-4BFC-4633-9C03-32E8AAE6A8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FEFB496-F565-45C8-80E3-728ED2C6B664}" type="datetimeFigureOut">
              <a:rPr lang="ru-RU"/>
              <a:pPr>
                <a:defRPr/>
              </a:pPr>
              <a:t>05.03.2015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F8EBB1EB-920C-406C-978D-F00B112695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0" r:id="rId7"/>
    <p:sldLayoutId id="2147483739" r:id="rId8"/>
    <p:sldLayoutId id="2147483740" r:id="rId9"/>
    <p:sldLayoutId id="2147483731" r:id="rId10"/>
    <p:sldLayoutId id="2147483732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ru-RU" sz="6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Компьютерные презентации</a:t>
            </a:r>
            <a:endParaRPr lang="ru-RU" sz="6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02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2819400"/>
            <a:ext cx="8335962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5400" smtClean="0"/>
              <a:t>Понятие презентации.</a:t>
            </a:r>
          </a:p>
          <a:p>
            <a:pPr eaLnBrk="1" hangingPunct="1">
              <a:spcBef>
                <a:spcPct val="0"/>
              </a:spcBef>
            </a:pPr>
            <a:r>
              <a:rPr lang="ru-RU" sz="5400" smtClean="0"/>
              <a:t>Структура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Создание и вывод</a:t>
            </a:r>
            <a:b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компьютерной презентации</a:t>
            </a:r>
            <a:endParaRPr lang="ru-RU" sz="4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8435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8436" name="Picture 5" descr="http://propowerpoint.ru/wp-content/uploads/2013/01/Okno_PowerPo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0300" y="1312863"/>
            <a:ext cx="6942138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Презентация</a:t>
            </a:r>
            <a:endParaRPr lang="ru-RU" sz="4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69875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4000" smtClean="0"/>
              <a:t>— </a:t>
            </a:r>
            <a:r>
              <a:rPr lang="ru-RU" sz="4000" dirty="0" smtClean="0"/>
              <a:t>это показ, представление чего-либо нового, выполняемые докладчиком с использованием всех возможных технических и программных средств.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Компьютерные презентации</a:t>
            </a:r>
            <a:endParaRPr lang="ru-RU" sz="4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269875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— созданный на компьютере и предназначенный для показа электронный документ, содержащий тексты, рисунки, таблицы, диаграммы.  Он может также содержать эффекты анимации, звуковое сопровождение и видеофрагменты.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Мультимедийная презентация</a:t>
            </a:r>
            <a:endParaRPr lang="ru-RU" sz="4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Большинство современных компьютерных информационных технологий позволяют профессионально подготовить и оформить презентации в различных сферах деятельности человека: управлении, бизнесе, науке, образовании, медицине, промышленности и др.</a:t>
            </a:r>
          </a:p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Формы проведения презентаций весьма разнообразны: </a:t>
            </a:r>
            <a:r>
              <a:rPr lang="ru-RU" sz="2800" smtClean="0"/>
              <a:t>компьютерный показ</a:t>
            </a:r>
            <a:r>
              <a:rPr lang="ru-RU" sz="2800" dirty="0" smtClean="0"/>
              <a:t>, кинофильм, театрализованное представление, научный доклад, рассказ, беседа и т. д.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Назначение и возможности программы </a:t>
            </a:r>
            <a:r>
              <a:rPr lang="en-US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PowerPoint</a:t>
            </a:r>
            <a:endParaRPr lang="ru-RU" sz="4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Программа </a:t>
            </a:r>
            <a:r>
              <a:rPr lang="en-US" b="1" dirty="0" smtClean="0"/>
              <a:t>PowerPoint </a:t>
            </a:r>
            <a:r>
              <a:rPr lang="ru-RU" dirty="0" smtClean="0"/>
              <a:t>разработана для ОС </a:t>
            </a:r>
            <a:r>
              <a:rPr lang="en-US" dirty="0" smtClean="0"/>
              <a:t>Windows </a:t>
            </a:r>
            <a:r>
              <a:rPr lang="ru-RU" dirty="0" smtClean="0"/>
              <a:t>и предназначена для создания презентаций.</a:t>
            </a:r>
          </a:p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Под презентацией в программе </a:t>
            </a:r>
            <a:r>
              <a:rPr lang="en-US" b="1" dirty="0" smtClean="0"/>
              <a:t>PowerPoint </a:t>
            </a:r>
            <a:r>
              <a:rPr lang="ru-RU" dirty="0" smtClean="0"/>
              <a:t>понимается связанная последовательность </a:t>
            </a:r>
            <a:r>
              <a:rPr lang="ru-RU" i="1" dirty="0" smtClean="0"/>
              <a:t>слайдов, </a:t>
            </a:r>
            <a:r>
              <a:rPr lang="ru-RU" dirty="0" smtClean="0"/>
              <a:t>объединенных одной тематикой.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Назначение и возможности программы </a:t>
            </a:r>
            <a:r>
              <a:rPr lang="en-US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PowerPoint</a:t>
            </a:r>
            <a:endParaRPr lang="ru-RU" sz="4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Понятие слайд используется для обозначения каждой страницы визуальных материалов презентации независимо от того, будет эта страница демонстрироваться на экране дисплея, распечатываться на принтере или выводиться на фотопленку.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Подготовленные презентации (слайды) могут быть выведены на бумагу, фотопленку, диапозитивы, продемонстрированы прямо с компьютера.</a:t>
            </a:r>
          </a:p>
          <a:p>
            <a:pPr marL="0" indent="35560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Электронные презентации могут содержать: специальные видеоэффекты, звуковые фрагменты, музыку, элементы анимации, видеоклипы.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Назначение и возможности программы </a:t>
            </a:r>
            <a:r>
              <a:rPr lang="en-US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PowerPoint</a:t>
            </a:r>
            <a:endParaRPr lang="ru-RU" sz="4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35560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Компьютерные презентации бывают: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dirty="0" smtClean="0"/>
              <a:t>линейные</a:t>
            </a:r>
            <a:r>
              <a:rPr lang="ru-RU" sz="2400" dirty="0" smtClean="0"/>
              <a:t>, в которых слайды загружаются последовательно один за другим.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sz="2400" b="1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sz="2400" b="1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b="1" dirty="0" smtClean="0"/>
              <a:t>интерактивные, </a:t>
            </a:r>
            <a:r>
              <a:rPr lang="ru-RU" sz="2400" dirty="0" smtClean="0"/>
              <a:t>в которых движение от слайда к слайду носит, как правило, непоследовательный характер и требует вмешательства ведущего презентации.</a:t>
            </a:r>
          </a:p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75" y="2857500"/>
            <a:ext cx="941388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1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9925" y="2857500"/>
            <a:ext cx="941388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64063" y="2857500"/>
            <a:ext cx="941387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3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16613" y="2857500"/>
            <a:ext cx="941387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4</a:t>
            </a:r>
          </a:p>
        </p:txBody>
      </p:sp>
      <p:cxnSp>
        <p:nvCxnSpPr>
          <p:cNvPr id="9" name="Прямая со стрелкой 8"/>
          <p:cNvCxnSpPr>
            <a:stCxn id="4" idx="3"/>
            <a:endCxn id="5" idx="1"/>
          </p:cNvCxnSpPr>
          <p:nvPr/>
        </p:nvCxnSpPr>
        <p:spPr>
          <a:xfrm>
            <a:off x="2798763" y="3151188"/>
            <a:ext cx="411162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151313" y="3151188"/>
            <a:ext cx="412750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505450" y="3151188"/>
            <a:ext cx="411163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201738" y="5500688"/>
            <a:ext cx="941387" cy="588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30488" y="5054600"/>
            <a:ext cx="941387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2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987800" y="5054600"/>
            <a:ext cx="941388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2.1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416550" y="4714875"/>
            <a:ext cx="941388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2.1.1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416550" y="5483225"/>
            <a:ext cx="941388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2.1.2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773863" y="4714875"/>
            <a:ext cx="941387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2.1.1.1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773863" y="5483225"/>
            <a:ext cx="941387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2.1.2.1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630488" y="6000750"/>
            <a:ext cx="941387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Слайд 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987800" y="6000750"/>
            <a:ext cx="941388" cy="588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Слайд </a:t>
            </a:r>
            <a:r>
              <a:rPr lang="ru-RU" smtClean="0"/>
              <a:t>3.1</a:t>
            </a:r>
            <a:endParaRPr lang="ru-RU" dirty="0"/>
          </a:p>
        </p:txBody>
      </p:sp>
      <p:cxnSp>
        <p:nvCxnSpPr>
          <p:cNvPr id="23" name="Прямая со стрелкой 22"/>
          <p:cNvCxnSpPr>
            <a:endCxn id="15" idx="1"/>
          </p:cNvCxnSpPr>
          <p:nvPr/>
        </p:nvCxnSpPr>
        <p:spPr>
          <a:xfrm flipV="1">
            <a:off x="2130425" y="5349875"/>
            <a:ext cx="500063" cy="3651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21" idx="1"/>
          </p:cNvCxnSpPr>
          <p:nvPr/>
        </p:nvCxnSpPr>
        <p:spPr>
          <a:xfrm>
            <a:off x="2130425" y="5865813"/>
            <a:ext cx="500063" cy="428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559175" y="5357813"/>
            <a:ext cx="411163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559175" y="6286500"/>
            <a:ext cx="411163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4916488" y="5000625"/>
            <a:ext cx="500062" cy="3651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916488" y="5429250"/>
            <a:ext cx="500062" cy="428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345238" y="5000625"/>
            <a:ext cx="41116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345238" y="5786438"/>
            <a:ext cx="411162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Назначение и возможности программы </a:t>
            </a:r>
            <a:r>
              <a:rPr lang="en-US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PowerPoint</a:t>
            </a:r>
            <a:endParaRPr lang="ru-RU" sz="4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35560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Возможности программы </a:t>
            </a:r>
            <a:r>
              <a:rPr lang="en-US" sz="2400" b="1" dirty="0" smtClean="0"/>
              <a:t>PowerPoint </a:t>
            </a:r>
            <a:r>
              <a:rPr lang="ru-RU" sz="2400" dirty="0" smtClean="0"/>
              <a:t>следующие:</a:t>
            </a:r>
          </a:p>
          <a:p>
            <a:pPr algn="just" eaLnBrk="1" fontAlgn="auto" hangingPunct="1">
              <a:spcBef>
                <a:spcPts val="9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 smtClean="0"/>
              <a:t>Создание презентаций, содержащих простые и компактные видеоматериалы для сопровождения выступлений докладчика;</a:t>
            </a:r>
          </a:p>
          <a:p>
            <a:pPr algn="just" eaLnBrk="1" fontAlgn="auto" hangingPunct="1">
              <a:spcBef>
                <a:spcPts val="9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 smtClean="0"/>
              <a:t>Подготовка речевого и музыкального сопровождения для слайдов;</a:t>
            </a:r>
          </a:p>
          <a:p>
            <a:pPr algn="just" eaLnBrk="1" fontAlgn="auto" hangingPunct="1">
              <a:spcBef>
                <a:spcPts val="9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 smtClean="0"/>
              <a:t>Организация анимации;</a:t>
            </a:r>
          </a:p>
          <a:p>
            <a:pPr algn="just" eaLnBrk="1" fontAlgn="auto" hangingPunct="1">
              <a:spcBef>
                <a:spcPts val="9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 smtClean="0"/>
              <a:t>Формирование большого числа графиков, диаграмм, таблиц, рисунков;</a:t>
            </a:r>
          </a:p>
          <a:p>
            <a:pPr algn="just" eaLnBrk="1" fontAlgn="auto" hangingPunct="1">
              <a:spcBef>
                <a:spcPts val="9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 smtClean="0"/>
              <a:t>Обеспечение подготовки и пересылки презентации на другой компьютер, распространение ее в пределах локальной сети и сети Интернет.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Создание и вывод</a:t>
            </a:r>
            <a:b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4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компьютерной презентации</a:t>
            </a:r>
            <a:endParaRPr lang="ru-RU" sz="4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560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Загрузка программы </a:t>
            </a:r>
            <a:r>
              <a:rPr lang="en-US" sz="2400" dirty="0" smtClean="0"/>
              <a:t>PowerPoint </a:t>
            </a:r>
            <a:r>
              <a:rPr lang="ru-RU" sz="2400" dirty="0" smtClean="0"/>
              <a:t>выполняется так: </a:t>
            </a:r>
            <a:endParaRPr lang="en-US" sz="2400" dirty="0" smtClean="0"/>
          </a:p>
          <a:p>
            <a:pPr marL="35560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marL="35560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 smtClean="0"/>
              <a:t>Пуск -&gt;</a:t>
            </a:r>
            <a:endParaRPr lang="en-US" sz="3600" b="1" dirty="0" smtClean="0"/>
          </a:p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 smtClean="0"/>
              <a:t>Программы -&gt;</a:t>
            </a:r>
            <a:endParaRPr lang="en-US" sz="3600" b="1" dirty="0" smtClean="0"/>
          </a:p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600" b="1" dirty="0" smtClean="0"/>
              <a:t>Microsoft Office </a:t>
            </a:r>
            <a:r>
              <a:rPr lang="ru-RU" sz="3600" b="1" dirty="0" smtClean="0"/>
              <a:t>-&gt;</a:t>
            </a:r>
            <a:endParaRPr lang="en-US" sz="3600" b="1" dirty="0" smtClean="0"/>
          </a:p>
          <a:p>
            <a:pPr marL="0" indent="35560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600" b="1" dirty="0" smtClean="0"/>
              <a:t>Microsoft PowerPoint</a:t>
            </a:r>
            <a:r>
              <a:rPr lang="ru-RU" sz="3600" b="1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202</TotalTime>
  <Words>377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Компьютерные презентации</vt:lpstr>
      <vt:lpstr>Презентация</vt:lpstr>
      <vt:lpstr>Компьютерные презентации</vt:lpstr>
      <vt:lpstr>Мультимедийная презентация</vt:lpstr>
      <vt:lpstr>Назначение и возможности программы PowerPoint</vt:lpstr>
      <vt:lpstr>Назначение и возможности программы PowerPoint</vt:lpstr>
      <vt:lpstr>Назначение и возможности программы PowerPoint</vt:lpstr>
      <vt:lpstr>Назначение и возможности программы PowerPoint</vt:lpstr>
      <vt:lpstr>Создание и вывод компьютерной презентации</vt:lpstr>
      <vt:lpstr>Создание и вывод компьютерной презентации</vt:lpstr>
    </vt:vector>
  </TitlesOfParts>
  <Company>Ssh1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Admin2</dc:creator>
  <cp:lastModifiedBy>user--kl2</cp:lastModifiedBy>
  <cp:revision>17</cp:revision>
  <dcterms:created xsi:type="dcterms:W3CDTF">2009-02-18T08:38:49Z</dcterms:created>
  <dcterms:modified xsi:type="dcterms:W3CDTF">2015-03-05T15:26:57Z</dcterms:modified>
</cp:coreProperties>
</file>