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0"/>
  </p:notesMasterIdLst>
  <p:handoutMasterIdLst>
    <p:handoutMasterId r:id="rId41"/>
  </p:handoutMasterIdLst>
  <p:sldIdLst>
    <p:sldId id="269" r:id="rId2"/>
    <p:sldId id="521" r:id="rId3"/>
    <p:sldId id="499" r:id="rId4"/>
    <p:sldId id="545" r:id="rId5"/>
    <p:sldId id="533" r:id="rId6"/>
    <p:sldId id="501" r:id="rId7"/>
    <p:sldId id="522" r:id="rId8"/>
    <p:sldId id="502" r:id="rId9"/>
    <p:sldId id="535" r:id="rId10"/>
    <p:sldId id="538" r:id="rId11"/>
    <p:sldId id="523" r:id="rId12"/>
    <p:sldId id="504" r:id="rId13"/>
    <p:sldId id="546" r:id="rId14"/>
    <p:sldId id="548" r:id="rId15"/>
    <p:sldId id="510" r:id="rId16"/>
    <p:sldId id="511" r:id="rId17"/>
    <p:sldId id="512" r:id="rId18"/>
    <p:sldId id="514" r:id="rId19"/>
    <p:sldId id="539" r:id="rId20"/>
    <p:sldId id="531" r:id="rId21"/>
    <p:sldId id="540" r:id="rId22"/>
    <p:sldId id="541" r:id="rId23"/>
    <p:sldId id="515" r:id="rId24"/>
    <p:sldId id="547" r:id="rId25"/>
    <p:sldId id="518" r:id="rId26"/>
    <p:sldId id="543" r:id="rId27"/>
    <p:sldId id="517" r:id="rId28"/>
    <p:sldId id="524" r:id="rId29"/>
    <p:sldId id="525" r:id="rId30"/>
    <p:sldId id="542" r:id="rId31"/>
    <p:sldId id="493" r:id="rId32"/>
    <p:sldId id="549" r:id="rId33"/>
    <p:sldId id="550" r:id="rId34"/>
    <p:sldId id="552" r:id="rId35"/>
    <p:sldId id="494" r:id="rId36"/>
    <p:sldId id="508" r:id="rId37"/>
    <p:sldId id="544" r:id="rId38"/>
    <p:sldId id="37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72"/>
    <a:srgbClr val="1A49F6"/>
    <a:srgbClr val="0F40F5"/>
    <a:srgbClr val="0939E9"/>
    <a:srgbClr val="0937E1"/>
    <a:srgbClr val="062598"/>
    <a:srgbClr val="03134D"/>
    <a:srgbClr val="263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3" autoAdjust="0"/>
    <p:restoredTop sz="92945" autoAdjust="0"/>
  </p:normalViewPr>
  <p:slideViewPr>
    <p:cSldViewPr>
      <p:cViewPr varScale="1">
        <p:scale>
          <a:sx n="85" d="100"/>
          <a:sy n="85" d="100"/>
        </p:scale>
        <p:origin x="90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4B662-F7A4-470A-BD82-639599FE74A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EF36BBB9-318B-4CDD-AC39-9999FA68C0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Совершенствование профессионального уровня  педагогов </a:t>
          </a:r>
        </a:p>
      </dgm:t>
    </dgm:pt>
    <dgm:pt modelId="{51829AAA-5E59-4E2E-8FEE-B6D746678D83}" type="parTrans" cxnId="{4BF87F06-CB1E-4D2F-BC66-550287B2B8DE}">
      <dgm:prSet/>
      <dgm:spPr/>
      <dgm:t>
        <a:bodyPr/>
        <a:lstStyle/>
        <a:p>
          <a:endParaRPr lang="ru-RU"/>
        </a:p>
      </dgm:t>
    </dgm:pt>
    <dgm:pt modelId="{F3AAFEB7-BD1D-4786-8F50-3394750EB26D}" type="sibTrans" cxnId="{4BF87F06-CB1E-4D2F-BC66-550287B2B8DE}">
      <dgm:prSet/>
      <dgm:spPr/>
      <dgm:t>
        <a:bodyPr/>
        <a:lstStyle/>
        <a:p>
          <a:endParaRPr lang="ru-RU"/>
        </a:p>
      </dgm:t>
    </dgm:pt>
    <dgm:pt modelId="{C485D34F-0CE8-4DCD-B09C-4D409CEC79E2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внедрение информационных технологий</a:t>
          </a:r>
        </a:p>
      </dgm:t>
    </dgm:pt>
    <dgm:pt modelId="{135BEE95-DF5A-47D7-A6D1-D7703ACACD8E}" type="parTrans" cxnId="{602A1359-AD8D-4CEC-BA8F-A430315C7DB9}">
      <dgm:prSet/>
      <dgm:spPr/>
      <dgm:t>
        <a:bodyPr/>
        <a:lstStyle/>
        <a:p>
          <a:endParaRPr lang="ru-RU"/>
        </a:p>
      </dgm:t>
    </dgm:pt>
    <dgm:pt modelId="{3E140791-18F8-4BD7-B990-0BB9E8700431}" type="sibTrans" cxnId="{602A1359-AD8D-4CEC-BA8F-A430315C7DB9}">
      <dgm:prSet/>
      <dgm:spPr/>
      <dgm:t>
        <a:bodyPr/>
        <a:lstStyle/>
        <a:p>
          <a:endParaRPr lang="ru-RU"/>
        </a:p>
      </dgm:t>
    </dgm:pt>
    <dgm:pt modelId="{FBC8978B-A666-4CC7-9ADD-B260533A8A8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организация учебно-исследовательской деятельности учащихся</a:t>
          </a:r>
        </a:p>
      </dgm:t>
    </dgm:pt>
    <dgm:pt modelId="{807F24F6-0561-4915-A066-E736B0FBD777}" type="parTrans" cxnId="{F77DCBEC-7CFB-4AC5-9FE7-CD41FCB0CE29}">
      <dgm:prSet/>
      <dgm:spPr/>
      <dgm:t>
        <a:bodyPr/>
        <a:lstStyle/>
        <a:p>
          <a:endParaRPr lang="ru-RU"/>
        </a:p>
      </dgm:t>
    </dgm:pt>
    <dgm:pt modelId="{05E5BC43-1831-4AD9-8C22-017A77D79303}" type="sibTrans" cxnId="{F77DCBEC-7CFB-4AC5-9FE7-CD41FCB0CE29}">
      <dgm:prSet/>
      <dgm:spPr/>
      <dgm:t>
        <a:bodyPr/>
        <a:lstStyle/>
        <a:p>
          <a:endParaRPr lang="ru-RU"/>
        </a:p>
      </dgm:t>
    </dgm:pt>
    <dgm:pt modelId="{D074EAE4-A6C6-4A1D-8890-16B3DA965851}" type="pres">
      <dgm:prSet presAssocID="{4A64B662-F7A4-470A-BD82-639599FE7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F35EAC-12A3-4113-A24E-59CE7F93AA3A}" type="pres">
      <dgm:prSet presAssocID="{EF36BBB9-318B-4CDD-AC39-9999FA68C030}" presName="hierRoot1" presStyleCnt="0"/>
      <dgm:spPr/>
    </dgm:pt>
    <dgm:pt modelId="{3F319442-4C16-40B8-8722-F0005ECDA934}" type="pres">
      <dgm:prSet presAssocID="{EF36BBB9-318B-4CDD-AC39-9999FA68C030}" presName="composite" presStyleCnt="0"/>
      <dgm:spPr/>
    </dgm:pt>
    <dgm:pt modelId="{C1357AD6-0195-4819-90C8-E3410C0AE150}" type="pres">
      <dgm:prSet presAssocID="{EF36BBB9-318B-4CDD-AC39-9999FA68C030}" presName="background" presStyleLbl="node0" presStyleIdx="0" presStyleCnt="1"/>
      <dgm:spPr/>
    </dgm:pt>
    <dgm:pt modelId="{E779CCF0-BCEF-4A31-B52B-D90A896900B8}" type="pres">
      <dgm:prSet presAssocID="{EF36BBB9-318B-4CDD-AC39-9999FA68C0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90E702F7-11F5-4028-A9EE-373203F37CA0}" type="pres">
      <dgm:prSet presAssocID="{EF36BBB9-318B-4CDD-AC39-9999FA68C030}" presName="hierChild2" presStyleCnt="0"/>
      <dgm:spPr/>
    </dgm:pt>
    <dgm:pt modelId="{9E64E024-B17B-4AA2-A346-1A52597A9FF8}" type="pres">
      <dgm:prSet presAssocID="{135BEE95-DF5A-47D7-A6D1-D7703ACACD8E}" presName="Name10" presStyleLbl="parChTrans1D2" presStyleIdx="0" presStyleCnt="2"/>
      <dgm:spPr/>
      <dgm:t>
        <a:bodyPr/>
        <a:lstStyle/>
        <a:p>
          <a:endParaRPr lang="be-BY"/>
        </a:p>
      </dgm:t>
    </dgm:pt>
    <dgm:pt modelId="{9CEDBFC3-F2C0-4922-BB1E-8F7126277020}" type="pres">
      <dgm:prSet presAssocID="{C485D34F-0CE8-4DCD-B09C-4D409CEC79E2}" presName="hierRoot2" presStyleCnt="0"/>
      <dgm:spPr/>
    </dgm:pt>
    <dgm:pt modelId="{2551EAC2-9A97-48B2-923C-D742C78A6744}" type="pres">
      <dgm:prSet presAssocID="{C485D34F-0CE8-4DCD-B09C-4D409CEC79E2}" presName="composite2" presStyleCnt="0"/>
      <dgm:spPr/>
    </dgm:pt>
    <dgm:pt modelId="{8B6B3BD9-2535-4E9E-8F81-BEB21E198589}" type="pres">
      <dgm:prSet presAssocID="{C485D34F-0CE8-4DCD-B09C-4D409CEC79E2}" presName="background2" presStyleLbl="node2" presStyleIdx="0" presStyleCnt="2"/>
      <dgm:spPr/>
    </dgm:pt>
    <dgm:pt modelId="{395AA46F-F880-47C1-A724-A0875A9D7D20}" type="pres">
      <dgm:prSet presAssocID="{C485D34F-0CE8-4DCD-B09C-4D409CEC79E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2AC20DEC-57E6-45E8-B8DF-2178068867AD}" type="pres">
      <dgm:prSet presAssocID="{C485D34F-0CE8-4DCD-B09C-4D409CEC79E2}" presName="hierChild3" presStyleCnt="0"/>
      <dgm:spPr/>
    </dgm:pt>
    <dgm:pt modelId="{063252EB-6585-4A6F-A62A-87EA74C50968}" type="pres">
      <dgm:prSet presAssocID="{807F24F6-0561-4915-A066-E736B0FBD777}" presName="Name10" presStyleLbl="parChTrans1D2" presStyleIdx="1" presStyleCnt="2"/>
      <dgm:spPr/>
      <dgm:t>
        <a:bodyPr/>
        <a:lstStyle/>
        <a:p>
          <a:endParaRPr lang="be-BY"/>
        </a:p>
      </dgm:t>
    </dgm:pt>
    <dgm:pt modelId="{07C6A686-6F6D-48D9-87DC-0406B433BF67}" type="pres">
      <dgm:prSet presAssocID="{FBC8978B-A666-4CC7-9ADD-B260533A8A87}" presName="hierRoot2" presStyleCnt="0"/>
      <dgm:spPr/>
    </dgm:pt>
    <dgm:pt modelId="{11318865-22F7-4B18-8B97-EB55CC1B61D2}" type="pres">
      <dgm:prSet presAssocID="{FBC8978B-A666-4CC7-9ADD-B260533A8A87}" presName="composite2" presStyleCnt="0"/>
      <dgm:spPr/>
    </dgm:pt>
    <dgm:pt modelId="{7A24800C-F855-4193-9B1D-BED6BF09C956}" type="pres">
      <dgm:prSet presAssocID="{FBC8978B-A666-4CC7-9ADD-B260533A8A87}" presName="background2" presStyleLbl="node2" presStyleIdx="1" presStyleCnt="2"/>
      <dgm:spPr/>
    </dgm:pt>
    <dgm:pt modelId="{2294D7E9-A991-49BA-B964-B2808FB61616}" type="pres">
      <dgm:prSet presAssocID="{FBC8978B-A666-4CC7-9ADD-B260533A8A8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AB329FBF-6A33-424F-BB53-CF885442E756}" type="pres">
      <dgm:prSet presAssocID="{FBC8978B-A666-4CC7-9ADD-B260533A8A87}" presName="hierChild3" presStyleCnt="0"/>
      <dgm:spPr/>
    </dgm:pt>
  </dgm:ptLst>
  <dgm:cxnLst>
    <dgm:cxn modelId="{22620EFD-3243-40D5-88EC-4EF8AA2DD0E8}" type="presOf" srcId="{807F24F6-0561-4915-A066-E736B0FBD777}" destId="{063252EB-6585-4A6F-A62A-87EA74C50968}" srcOrd="0" destOrd="0" presId="urn:microsoft.com/office/officeart/2005/8/layout/hierarchy1"/>
    <dgm:cxn modelId="{602A1359-AD8D-4CEC-BA8F-A430315C7DB9}" srcId="{EF36BBB9-318B-4CDD-AC39-9999FA68C030}" destId="{C485D34F-0CE8-4DCD-B09C-4D409CEC79E2}" srcOrd="0" destOrd="0" parTransId="{135BEE95-DF5A-47D7-A6D1-D7703ACACD8E}" sibTransId="{3E140791-18F8-4BD7-B990-0BB9E8700431}"/>
    <dgm:cxn modelId="{4BF87F06-CB1E-4D2F-BC66-550287B2B8DE}" srcId="{4A64B662-F7A4-470A-BD82-639599FE74A3}" destId="{EF36BBB9-318B-4CDD-AC39-9999FA68C030}" srcOrd="0" destOrd="0" parTransId="{51829AAA-5E59-4E2E-8FEE-B6D746678D83}" sibTransId="{F3AAFEB7-BD1D-4786-8F50-3394750EB26D}"/>
    <dgm:cxn modelId="{DF1FAD02-78D0-4C7C-ADCF-A79D2D977EF1}" type="presOf" srcId="{4A64B662-F7A4-470A-BD82-639599FE74A3}" destId="{D074EAE4-A6C6-4A1D-8890-16B3DA965851}" srcOrd="0" destOrd="0" presId="urn:microsoft.com/office/officeart/2005/8/layout/hierarchy1"/>
    <dgm:cxn modelId="{61762D49-FDF9-452F-9B96-B3F2ED045F32}" type="presOf" srcId="{C485D34F-0CE8-4DCD-B09C-4D409CEC79E2}" destId="{395AA46F-F880-47C1-A724-A0875A9D7D20}" srcOrd="0" destOrd="0" presId="urn:microsoft.com/office/officeart/2005/8/layout/hierarchy1"/>
    <dgm:cxn modelId="{CEDE21A9-1CCB-47A3-85CD-E736F5F52D07}" type="presOf" srcId="{FBC8978B-A666-4CC7-9ADD-B260533A8A87}" destId="{2294D7E9-A991-49BA-B964-B2808FB61616}" srcOrd="0" destOrd="0" presId="urn:microsoft.com/office/officeart/2005/8/layout/hierarchy1"/>
    <dgm:cxn modelId="{F77DCBEC-7CFB-4AC5-9FE7-CD41FCB0CE29}" srcId="{EF36BBB9-318B-4CDD-AC39-9999FA68C030}" destId="{FBC8978B-A666-4CC7-9ADD-B260533A8A87}" srcOrd="1" destOrd="0" parTransId="{807F24F6-0561-4915-A066-E736B0FBD777}" sibTransId="{05E5BC43-1831-4AD9-8C22-017A77D79303}"/>
    <dgm:cxn modelId="{5E3E74FC-86EE-40A7-A60C-B7D5DAA1CF33}" type="presOf" srcId="{135BEE95-DF5A-47D7-A6D1-D7703ACACD8E}" destId="{9E64E024-B17B-4AA2-A346-1A52597A9FF8}" srcOrd="0" destOrd="0" presId="urn:microsoft.com/office/officeart/2005/8/layout/hierarchy1"/>
    <dgm:cxn modelId="{7B632EF1-7452-4E83-B7F9-1F6C8CDF34FF}" type="presOf" srcId="{EF36BBB9-318B-4CDD-AC39-9999FA68C030}" destId="{E779CCF0-BCEF-4A31-B52B-D90A896900B8}" srcOrd="0" destOrd="0" presId="urn:microsoft.com/office/officeart/2005/8/layout/hierarchy1"/>
    <dgm:cxn modelId="{68A39ADE-4369-4BAD-84A6-40F334FBAEE5}" type="presParOf" srcId="{D074EAE4-A6C6-4A1D-8890-16B3DA965851}" destId="{06F35EAC-12A3-4113-A24E-59CE7F93AA3A}" srcOrd="0" destOrd="0" presId="urn:microsoft.com/office/officeart/2005/8/layout/hierarchy1"/>
    <dgm:cxn modelId="{D5293E75-3055-4E6C-9B63-E2DE56FDDF10}" type="presParOf" srcId="{06F35EAC-12A3-4113-A24E-59CE7F93AA3A}" destId="{3F319442-4C16-40B8-8722-F0005ECDA934}" srcOrd="0" destOrd="0" presId="urn:microsoft.com/office/officeart/2005/8/layout/hierarchy1"/>
    <dgm:cxn modelId="{C72CEE32-B6B0-4441-AC52-5429D2479743}" type="presParOf" srcId="{3F319442-4C16-40B8-8722-F0005ECDA934}" destId="{C1357AD6-0195-4819-90C8-E3410C0AE150}" srcOrd="0" destOrd="0" presId="urn:microsoft.com/office/officeart/2005/8/layout/hierarchy1"/>
    <dgm:cxn modelId="{852B8C37-D87F-4BD2-919E-DB309243FD2C}" type="presParOf" srcId="{3F319442-4C16-40B8-8722-F0005ECDA934}" destId="{E779CCF0-BCEF-4A31-B52B-D90A896900B8}" srcOrd="1" destOrd="0" presId="urn:microsoft.com/office/officeart/2005/8/layout/hierarchy1"/>
    <dgm:cxn modelId="{E4C58BE7-66C1-4044-A540-65E348516225}" type="presParOf" srcId="{06F35EAC-12A3-4113-A24E-59CE7F93AA3A}" destId="{90E702F7-11F5-4028-A9EE-373203F37CA0}" srcOrd="1" destOrd="0" presId="urn:microsoft.com/office/officeart/2005/8/layout/hierarchy1"/>
    <dgm:cxn modelId="{FE464D48-FC99-43AD-A85F-1220CEC20EA1}" type="presParOf" srcId="{90E702F7-11F5-4028-A9EE-373203F37CA0}" destId="{9E64E024-B17B-4AA2-A346-1A52597A9FF8}" srcOrd="0" destOrd="0" presId="urn:microsoft.com/office/officeart/2005/8/layout/hierarchy1"/>
    <dgm:cxn modelId="{1AC08378-385A-409C-8D39-78304E3660B6}" type="presParOf" srcId="{90E702F7-11F5-4028-A9EE-373203F37CA0}" destId="{9CEDBFC3-F2C0-4922-BB1E-8F7126277020}" srcOrd="1" destOrd="0" presId="urn:microsoft.com/office/officeart/2005/8/layout/hierarchy1"/>
    <dgm:cxn modelId="{E1630992-CD6C-4CEE-B0D8-668A071F01DE}" type="presParOf" srcId="{9CEDBFC3-F2C0-4922-BB1E-8F7126277020}" destId="{2551EAC2-9A97-48B2-923C-D742C78A6744}" srcOrd="0" destOrd="0" presId="urn:microsoft.com/office/officeart/2005/8/layout/hierarchy1"/>
    <dgm:cxn modelId="{63A0E808-9D65-4042-AB3D-CEC46838A4E4}" type="presParOf" srcId="{2551EAC2-9A97-48B2-923C-D742C78A6744}" destId="{8B6B3BD9-2535-4E9E-8F81-BEB21E198589}" srcOrd="0" destOrd="0" presId="urn:microsoft.com/office/officeart/2005/8/layout/hierarchy1"/>
    <dgm:cxn modelId="{F5F778CC-ED38-42EB-8A18-6C5A28E9DBC6}" type="presParOf" srcId="{2551EAC2-9A97-48B2-923C-D742C78A6744}" destId="{395AA46F-F880-47C1-A724-A0875A9D7D20}" srcOrd="1" destOrd="0" presId="urn:microsoft.com/office/officeart/2005/8/layout/hierarchy1"/>
    <dgm:cxn modelId="{73D0529C-37BE-46D3-9C2F-A9501DBFD172}" type="presParOf" srcId="{9CEDBFC3-F2C0-4922-BB1E-8F7126277020}" destId="{2AC20DEC-57E6-45E8-B8DF-2178068867AD}" srcOrd="1" destOrd="0" presId="urn:microsoft.com/office/officeart/2005/8/layout/hierarchy1"/>
    <dgm:cxn modelId="{CB602004-9575-4F39-A31C-BC424625874D}" type="presParOf" srcId="{90E702F7-11F5-4028-A9EE-373203F37CA0}" destId="{063252EB-6585-4A6F-A62A-87EA74C50968}" srcOrd="2" destOrd="0" presId="urn:microsoft.com/office/officeart/2005/8/layout/hierarchy1"/>
    <dgm:cxn modelId="{A36A5ED7-4AAD-48F4-B754-0D6FCCEEDCAE}" type="presParOf" srcId="{90E702F7-11F5-4028-A9EE-373203F37CA0}" destId="{07C6A686-6F6D-48D9-87DC-0406B433BF67}" srcOrd="3" destOrd="0" presId="urn:microsoft.com/office/officeart/2005/8/layout/hierarchy1"/>
    <dgm:cxn modelId="{06119E57-4BD2-4D99-B3FA-F41F9F2504DD}" type="presParOf" srcId="{07C6A686-6F6D-48D9-87DC-0406B433BF67}" destId="{11318865-22F7-4B18-8B97-EB55CC1B61D2}" srcOrd="0" destOrd="0" presId="urn:microsoft.com/office/officeart/2005/8/layout/hierarchy1"/>
    <dgm:cxn modelId="{AB969F23-0D44-44FC-9C18-F8B3B41EEEFE}" type="presParOf" srcId="{11318865-22F7-4B18-8B97-EB55CC1B61D2}" destId="{7A24800C-F855-4193-9B1D-BED6BF09C956}" srcOrd="0" destOrd="0" presId="urn:microsoft.com/office/officeart/2005/8/layout/hierarchy1"/>
    <dgm:cxn modelId="{0F979D24-E331-4EB7-88EA-A9B9EEF2F6FF}" type="presParOf" srcId="{11318865-22F7-4B18-8B97-EB55CC1B61D2}" destId="{2294D7E9-A991-49BA-B964-B2808FB61616}" srcOrd="1" destOrd="0" presId="urn:microsoft.com/office/officeart/2005/8/layout/hierarchy1"/>
    <dgm:cxn modelId="{DC729E3C-F730-46C5-8546-78FFF47E4B06}" type="presParOf" srcId="{07C6A686-6F6D-48D9-87DC-0406B433BF67}" destId="{AB329FBF-6A33-424F-BB53-CF885442E7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67D41-F4EE-4F93-A1DE-F333C635DE60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AAFFF3-7641-4ED2-9CD0-F14B256754F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Семинар-практикум</a:t>
          </a:r>
          <a:endParaRPr lang="ru-RU" sz="1600" b="1" dirty="0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E03905F8-8247-485E-9D5D-01CEE095586E}" type="parTrans" cxnId="{E869C837-7808-4E56-A39E-D315445B83CF}">
      <dgm:prSet/>
      <dgm:spPr/>
      <dgm:t>
        <a:bodyPr/>
        <a:lstStyle/>
        <a:p>
          <a:endParaRPr lang="ru-RU" sz="2800" b="1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9DC47ADB-871D-4351-AA46-DCCBC2B84626}" type="sibTrans" cxnId="{E869C837-7808-4E56-A39E-D315445B83CF}">
      <dgm:prSet/>
      <dgm:spPr/>
      <dgm:t>
        <a:bodyPr/>
        <a:lstStyle/>
        <a:p>
          <a:endParaRPr lang="ru-RU" sz="2800" b="1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AD0B9C03-3F4F-4DC8-BAF0-EBC7152E5BA8}">
      <dgm:prSet phldrT="[Текст]" custT="1"/>
      <dgm:spPr>
        <a:solidFill>
          <a:srgbClr val="A8B9EA"/>
        </a:solidFill>
      </dgm:spPr>
      <dgm:t>
        <a:bodyPr/>
        <a:lstStyle/>
        <a:p>
          <a:r>
            <a:rPr lang="ru-RU" sz="1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Инструктивно-методические совещания</a:t>
          </a:r>
          <a:endParaRPr lang="ru-RU" sz="1600" b="1" dirty="0"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B9600C52-F97A-4E1F-8209-7772985CFFF0}" type="parTrans" cxnId="{18ED5251-9087-4946-AF55-9F4D4A593315}">
      <dgm:prSet/>
      <dgm:spPr/>
      <dgm:t>
        <a:bodyPr/>
        <a:lstStyle/>
        <a:p>
          <a:endParaRPr lang="be-BY"/>
        </a:p>
      </dgm:t>
    </dgm:pt>
    <dgm:pt modelId="{6C91DD01-DC27-4631-800C-487E94698833}" type="sibTrans" cxnId="{18ED5251-9087-4946-AF55-9F4D4A593315}">
      <dgm:prSet/>
      <dgm:spPr/>
      <dgm:t>
        <a:bodyPr/>
        <a:lstStyle/>
        <a:p>
          <a:endParaRPr lang="be-BY"/>
        </a:p>
      </dgm:t>
    </dgm:pt>
    <dgm:pt modelId="{7B092D7E-CA37-4760-AEF1-B2AC2C4B7DF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/>
            <a:t>Методические рекомендации</a:t>
          </a:r>
          <a:endParaRPr lang="ru-RU" sz="1600" b="1" dirty="0"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FBA615C1-9E42-44FB-AB9C-0025525B6405}" type="parTrans" cxnId="{303C68C4-24D3-44CD-9AD0-5E04EC1DB463}">
      <dgm:prSet/>
      <dgm:spPr/>
      <dgm:t>
        <a:bodyPr/>
        <a:lstStyle/>
        <a:p>
          <a:endParaRPr lang="be-BY"/>
        </a:p>
      </dgm:t>
    </dgm:pt>
    <dgm:pt modelId="{C755F074-3BF0-4640-82A3-94867366A181}" type="sibTrans" cxnId="{303C68C4-24D3-44CD-9AD0-5E04EC1DB463}">
      <dgm:prSet/>
      <dgm:spPr/>
      <dgm:t>
        <a:bodyPr/>
        <a:lstStyle/>
        <a:p>
          <a:endParaRPr lang="be-BY"/>
        </a:p>
      </dgm:t>
    </dgm:pt>
    <dgm:pt modelId="{46262ED5-17F7-4854-A92B-72F33DADE71B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Творческая группа учителей-инноваторов</a:t>
          </a:r>
          <a:endParaRPr lang="ru-RU" sz="1600" b="1" dirty="0"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C80971C4-22D2-4FE5-9D7B-75AE5FE65C3C}" type="parTrans" cxnId="{CF731D93-80A6-4939-BC81-47ED0B2EB075}">
      <dgm:prSet/>
      <dgm:spPr/>
      <dgm:t>
        <a:bodyPr/>
        <a:lstStyle/>
        <a:p>
          <a:endParaRPr lang="be-BY"/>
        </a:p>
      </dgm:t>
    </dgm:pt>
    <dgm:pt modelId="{84B05E0F-311E-41B1-A97E-1D52CCBE7231}" type="sibTrans" cxnId="{CF731D93-80A6-4939-BC81-47ED0B2EB075}">
      <dgm:prSet/>
      <dgm:spPr/>
      <dgm:t>
        <a:bodyPr/>
        <a:lstStyle/>
        <a:p>
          <a:endParaRPr lang="be-BY"/>
        </a:p>
      </dgm:t>
    </dgm:pt>
    <dgm:pt modelId="{204ACAE7-8C95-469D-9C1E-5B8B0BAA97C7}" type="pres">
      <dgm:prSet presAssocID="{7B767D41-F4EE-4F93-A1DE-F333C635DE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2A052-BED5-46A4-8D10-3F5E28139ABC}" type="pres">
      <dgm:prSet presAssocID="{AD0B9C03-3F4F-4DC8-BAF0-EBC7152E5BA8}" presName="parentLin" presStyleCnt="0"/>
      <dgm:spPr/>
    </dgm:pt>
    <dgm:pt modelId="{F4F5ED35-E79F-4AD9-8FE9-6BE8ADE70920}" type="pres">
      <dgm:prSet presAssocID="{AD0B9C03-3F4F-4DC8-BAF0-EBC7152E5BA8}" presName="parentLeftMargin" presStyleLbl="node1" presStyleIdx="0" presStyleCnt="4"/>
      <dgm:spPr/>
      <dgm:t>
        <a:bodyPr/>
        <a:lstStyle/>
        <a:p>
          <a:endParaRPr lang="be-BY"/>
        </a:p>
      </dgm:t>
    </dgm:pt>
    <dgm:pt modelId="{3B333D82-D40B-4256-82E2-BB706636A353}" type="pres">
      <dgm:prSet presAssocID="{AD0B9C03-3F4F-4DC8-BAF0-EBC7152E5BA8}" presName="parentText" presStyleLbl="node1" presStyleIdx="0" presStyleCnt="4" custLinFactNeighborX="21450" custLinFactNeighborY="674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BD1D4EC-4D19-4B46-AC87-E8D475557F2D}" type="pres">
      <dgm:prSet presAssocID="{AD0B9C03-3F4F-4DC8-BAF0-EBC7152E5BA8}" presName="negativeSpace" presStyleCnt="0"/>
      <dgm:spPr/>
    </dgm:pt>
    <dgm:pt modelId="{032FF10D-F3F6-4C05-A814-CE7E86BADAD6}" type="pres">
      <dgm:prSet presAssocID="{AD0B9C03-3F4F-4DC8-BAF0-EBC7152E5BA8}" presName="childText" presStyleLbl="conFgAcc1" presStyleIdx="0" presStyleCnt="4" custScaleX="63028" custLinFactY="-18259" custLinFactNeighborX="33333" custLinFactNeighborY="-100000">
        <dgm:presLayoutVars>
          <dgm:bulletEnabled val="1"/>
        </dgm:presLayoutVars>
      </dgm:prSet>
      <dgm:spPr/>
    </dgm:pt>
    <dgm:pt modelId="{09F535E2-6740-46D7-84F3-B8C630F471B2}" type="pres">
      <dgm:prSet presAssocID="{6C91DD01-DC27-4631-800C-487E94698833}" presName="spaceBetweenRectangles" presStyleCnt="0"/>
      <dgm:spPr/>
    </dgm:pt>
    <dgm:pt modelId="{B913D260-DB40-498B-8DB4-B5380EC5101F}" type="pres">
      <dgm:prSet presAssocID="{D4AAFFF3-7641-4ED2-9CD0-F14B256754FD}" presName="parentLin" presStyleCnt="0"/>
      <dgm:spPr/>
      <dgm:t>
        <a:bodyPr/>
        <a:lstStyle/>
        <a:p>
          <a:endParaRPr lang="be-BY"/>
        </a:p>
      </dgm:t>
    </dgm:pt>
    <dgm:pt modelId="{96444962-D5B2-4094-837F-9FBD90ADD525}" type="pres">
      <dgm:prSet presAssocID="{D4AAFFF3-7641-4ED2-9CD0-F14B256754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77B28AB-D77C-4CD1-BB65-38FC4D7B52FE}" type="pres">
      <dgm:prSet presAssocID="{D4AAFFF3-7641-4ED2-9CD0-F14B256754FD}" presName="parentText" presStyleLbl="node1" presStyleIdx="1" presStyleCnt="4" custLinFactNeighborX="25000" custLinFactNeighborY="-5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35B25-40EF-4092-8DE4-D307E78DA5DF}" type="pres">
      <dgm:prSet presAssocID="{D4AAFFF3-7641-4ED2-9CD0-F14B256754FD}" presName="negativeSpace" presStyleCnt="0"/>
      <dgm:spPr/>
      <dgm:t>
        <a:bodyPr/>
        <a:lstStyle/>
        <a:p>
          <a:endParaRPr lang="be-BY"/>
        </a:p>
      </dgm:t>
    </dgm:pt>
    <dgm:pt modelId="{5BEE9553-0135-4222-BC04-4F7F3585A4BB}" type="pres">
      <dgm:prSet presAssocID="{D4AAFFF3-7641-4ED2-9CD0-F14B256754FD}" presName="childText" presStyleLbl="conFgAcc1" presStyleIdx="1" presStyleCnt="4" custScaleX="52779" custLinFactY="-33945" custLinFactNeighborX="43750" custLinFactNeighborY="-100000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0F90550-E170-40F7-BEBA-EE4C37558B47}" type="pres">
      <dgm:prSet presAssocID="{9DC47ADB-871D-4351-AA46-DCCBC2B84626}" presName="spaceBetweenRectangles" presStyleCnt="0"/>
      <dgm:spPr/>
      <dgm:t>
        <a:bodyPr/>
        <a:lstStyle/>
        <a:p>
          <a:endParaRPr lang="be-BY"/>
        </a:p>
      </dgm:t>
    </dgm:pt>
    <dgm:pt modelId="{1C3AA422-0A5B-48E6-9DFB-C80F74434AC3}" type="pres">
      <dgm:prSet presAssocID="{7B092D7E-CA37-4760-AEF1-B2AC2C4B7DF4}" presName="parentLin" presStyleCnt="0"/>
      <dgm:spPr/>
    </dgm:pt>
    <dgm:pt modelId="{4F6EFD04-E959-4C56-A6CF-1945B1ABE1F9}" type="pres">
      <dgm:prSet presAssocID="{7B092D7E-CA37-4760-AEF1-B2AC2C4B7DF4}" presName="parentLeftMargin" presStyleLbl="node1" presStyleIdx="1" presStyleCnt="4"/>
      <dgm:spPr/>
      <dgm:t>
        <a:bodyPr/>
        <a:lstStyle/>
        <a:p>
          <a:endParaRPr lang="be-BY"/>
        </a:p>
      </dgm:t>
    </dgm:pt>
    <dgm:pt modelId="{76041519-596B-40EA-A1CE-2EAB7553DC2C}" type="pres">
      <dgm:prSet presAssocID="{7B092D7E-CA37-4760-AEF1-B2AC2C4B7DF4}" presName="parentText" presStyleLbl="node1" presStyleIdx="2" presStyleCnt="4" custLinFactNeighborX="25000" custLinFactNeighborY="-18281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B5EAC25-E82D-4704-93F4-E5F5F28C5F8D}" type="pres">
      <dgm:prSet presAssocID="{7B092D7E-CA37-4760-AEF1-B2AC2C4B7DF4}" presName="negativeSpace" presStyleCnt="0"/>
      <dgm:spPr/>
    </dgm:pt>
    <dgm:pt modelId="{6D48A1C5-0E85-41DC-8DAC-35C67AF199B6}" type="pres">
      <dgm:prSet presAssocID="{7B092D7E-CA37-4760-AEF1-B2AC2C4B7DF4}" presName="childText" presStyleLbl="conFgAcc1" presStyleIdx="2" presStyleCnt="4" custScaleX="70834" custLinFactY="-49339" custLinFactNeighborX="29166" custLinFactNeighborY="-100000">
        <dgm:presLayoutVars>
          <dgm:bulletEnabled val="1"/>
        </dgm:presLayoutVars>
      </dgm:prSet>
      <dgm:spPr/>
    </dgm:pt>
    <dgm:pt modelId="{0F15DF73-2793-46B4-A40C-1E3160937B0D}" type="pres">
      <dgm:prSet presAssocID="{C755F074-3BF0-4640-82A3-94867366A181}" presName="spaceBetweenRectangles" presStyleCnt="0"/>
      <dgm:spPr/>
    </dgm:pt>
    <dgm:pt modelId="{9D28678D-1474-4EC4-81DE-44664AB14496}" type="pres">
      <dgm:prSet presAssocID="{46262ED5-17F7-4854-A92B-72F33DADE71B}" presName="parentLin" presStyleCnt="0"/>
      <dgm:spPr/>
    </dgm:pt>
    <dgm:pt modelId="{172282FF-EA2E-4093-BBF0-D6F99958E5F2}" type="pres">
      <dgm:prSet presAssocID="{46262ED5-17F7-4854-A92B-72F33DADE71B}" presName="parentLeftMargin" presStyleLbl="node1" presStyleIdx="2" presStyleCnt="4"/>
      <dgm:spPr/>
      <dgm:t>
        <a:bodyPr/>
        <a:lstStyle/>
        <a:p>
          <a:endParaRPr lang="be-BY"/>
        </a:p>
      </dgm:t>
    </dgm:pt>
    <dgm:pt modelId="{E3A987A3-1747-4753-A9D7-DE5A82D6872D}" type="pres">
      <dgm:prSet presAssocID="{46262ED5-17F7-4854-A92B-72F33DADE71B}" presName="parentText" presStyleLbl="node1" presStyleIdx="3" presStyleCnt="4" custLinFactNeighborX="2463" custLinFactNeighborY="-3252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FB74313-EFB7-406C-8ED9-AA26D246FE63}" type="pres">
      <dgm:prSet presAssocID="{46262ED5-17F7-4854-A92B-72F33DADE71B}" presName="negativeSpace" presStyleCnt="0"/>
      <dgm:spPr/>
    </dgm:pt>
    <dgm:pt modelId="{248E1B84-18C7-4DFA-BB3A-9539C5841A0B}" type="pres">
      <dgm:prSet presAssocID="{46262ED5-17F7-4854-A92B-72F33DADE71B}" presName="childText" presStyleLbl="conFgAcc1" presStyleIdx="3" presStyleCnt="4" custScaleX="50000" custLinFactY="-19669" custLinFactNeighborX="44706" custLinFactNeighborY="-100000">
        <dgm:presLayoutVars>
          <dgm:bulletEnabled val="1"/>
        </dgm:presLayoutVars>
      </dgm:prSet>
      <dgm:spPr/>
    </dgm:pt>
  </dgm:ptLst>
  <dgm:cxnLst>
    <dgm:cxn modelId="{0BDA2A83-1DFC-4988-A11A-507F67EE5AEE}" type="presOf" srcId="{7B767D41-F4EE-4F93-A1DE-F333C635DE60}" destId="{204ACAE7-8C95-469D-9C1E-5B8B0BAA97C7}" srcOrd="0" destOrd="0" presId="urn:microsoft.com/office/officeart/2005/8/layout/list1"/>
    <dgm:cxn modelId="{33F4E030-56A7-42D6-99B3-044FA1B082DE}" type="presOf" srcId="{46262ED5-17F7-4854-A92B-72F33DADE71B}" destId="{172282FF-EA2E-4093-BBF0-D6F99958E5F2}" srcOrd="0" destOrd="0" presId="urn:microsoft.com/office/officeart/2005/8/layout/list1"/>
    <dgm:cxn modelId="{CF731D93-80A6-4939-BC81-47ED0B2EB075}" srcId="{7B767D41-F4EE-4F93-A1DE-F333C635DE60}" destId="{46262ED5-17F7-4854-A92B-72F33DADE71B}" srcOrd="3" destOrd="0" parTransId="{C80971C4-22D2-4FE5-9D7B-75AE5FE65C3C}" sibTransId="{84B05E0F-311E-41B1-A97E-1D52CCBE7231}"/>
    <dgm:cxn modelId="{E869C837-7808-4E56-A39E-D315445B83CF}" srcId="{7B767D41-F4EE-4F93-A1DE-F333C635DE60}" destId="{D4AAFFF3-7641-4ED2-9CD0-F14B256754FD}" srcOrd="1" destOrd="0" parTransId="{E03905F8-8247-485E-9D5D-01CEE095586E}" sibTransId="{9DC47ADB-871D-4351-AA46-DCCBC2B84626}"/>
    <dgm:cxn modelId="{303C68C4-24D3-44CD-9AD0-5E04EC1DB463}" srcId="{7B767D41-F4EE-4F93-A1DE-F333C635DE60}" destId="{7B092D7E-CA37-4760-AEF1-B2AC2C4B7DF4}" srcOrd="2" destOrd="0" parTransId="{FBA615C1-9E42-44FB-AB9C-0025525B6405}" sibTransId="{C755F074-3BF0-4640-82A3-94867366A181}"/>
    <dgm:cxn modelId="{EBA70413-DAF7-437D-B4C3-B1160D4624D8}" type="presOf" srcId="{46262ED5-17F7-4854-A92B-72F33DADE71B}" destId="{E3A987A3-1747-4753-A9D7-DE5A82D6872D}" srcOrd="1" destOrd="0" presId="urn:microsoft.com/office/officeart/2005/8/layout/list1"/>
    <dgm:cxn modelId="{28DE5218-77D0-4F8B-81A8-F79BEE9C9DAF}" type="presOf" srcId="{AD0B9C03-3F4F-4DC8-BAF0-EBC7152E5BA8}" destId="{3B333D82-D40B-4256-82E2-BB706636A353}" srcOrd="1" destOrd="0" presId="urn:microsoft.com/office/officeart/2005/8/layout/list1"/>
    <dgm:cxn modelId="{18ED5251-9087-4946-AF55-9F4D4A593315}" srcId="{7B767D41-F4EE-4F93-A1DE-F333C635DE60}" destId="{AD0B9C03-3F4F-4DC8-BAF0-EBC7152E5BA8}" srcOrd="0" destOrd="0" parTransId="{B9600C52-F97A-4E1F-8209-7772985CFFF0}" sibTransId="{6C91DD01-DC27-4631-800C-487E94698833}"/>
    <dgm:cxn modelId="{28424030-012A-45BE-B187-7872AF814B88}" type="presOf" srcId="{D4AAFFF3-7641-4ED2-9CD0-F14B256754FD}" destId="{96444962-D5B2-4094-837F-9FBD90ADD525}" srcOrd="0" destOrd="0" presId="urn:microsoft.com/office/officeart/2005/8/layout/list1"/>
    <dgm:cxn modelId="{B9CBCEDA-0BB9-42AA-B284-1150EEC0B431}" type="presOf" srcId="{D4AAFFF3-7641-4ED2-9CD0-F14B256754FD}" destId="{177B28AB-D77C-4CD1-BB65-38FC4D7B52FE}" srcOrd="1" destOrd="0" presId="urn:microsoft.com/office/officeart/2005/8/layout/list1"/>
    <dgm:cxn modelId="{203BCC16-4FF6-445B-8ED4-2024CCDF59B1}" type="presOf" srcId="{7B092D7E-CA37-4760-AEF1-B2AC2C4B7DF4}" destId="{4F6EFD04-E959-4C56-A6CF-1945B1ABE1F9}" srcOrd="0" destOrd="0" presId="urn:microsoft.com/office/officeart/2005/8/layout/list1"/>
    <dgm:cxn modelId="{75174EB0-3DD3-48C2-8AEB-A1B4B1C8243A}" type="presOf" srcId="{AD0B9C03-3F4F-4DC8-BAF0-EBC7152E5BA8}" destId="{F4F5ED35-E79F-4AD9-8FE9-6BE8ADE70920}" srcOrd="0" destOrd="0" presId="urn:microsoft.com/office/officeart/2005/8/layout/list1"/>
    <dgm:cxn modelId="{DB57283A-E343-4D1C-984D-88B773C09238}" type="presOf" srcId="{7B092D7E-CA37-4760-AEF1-B2AC2C4B7DF4}" destId="{76041519-596B-40EA-A1CE-2EAB7553DC2C}" srcOrd="1" destOrd="0" presId="urn:microsoft.com/office/officeart/2005/8/layout/list1"/>
    <dgm:cxn modelId="{C82EB8C7-7E67-4C21-8076-FC503365ED95}" type="presParOf" srcId="{204ACAE7-8C95-469D-9C1E-5B8B0BAA97C7}" destId="{FBB2A052-BED5-46A4-8D10-3F5E28139ABC}" srcOrd="0" destOrd="0" presId="urn:microsoft.com/office/officeart/2005/8/layout/list1"/>
    <dgm:cxn modelId="{3FF84D0C-A57C-43F9-87E7-8A5F3776175A}" type="presParOf" srcId="{FBB2A052-BED5-46A4-8D10-3F5E28139ABC}" destId="{F4F5ED35-E79F-4AD9-8FE9-6BE8ADE70920}" srcOrd="0" destOrd="0" presId="urn:microsoft.com/office/officeart/2005/8/layout/list1"/>
    <dgm:cxn modelId="{39E4F44A-BCCD-4592-96AA-385C288AE2B2}" type="presParOf" srcId="{FBB2A052-BED5-46A4-8D10-3F5E28139ABC}" destId="{3B333D82-D40B-4256-82E2-BB706636A353}" srcOrd="1" destOrd="0" presId="urn:microsoft.com/office/officeart/2005/8/layout/list1"/>
    <dgm:cxn modelId="{223B44F4-99D4-49BF-814E-2227A4501E64}" type="presParOf" srcId="{204ACAE7-8C95-469D-9C1E-5B8B0BAA97C7}" destId="{EBD1D4EC-4D19-4B46-AC87-E8D475557F2D}" srcOrd="1" destOrd="0" presId="urn:microsoft.com/office/officeart/2005/8/layout/list1"/>
    <dgm:cxn modelId="{AFF44FC8-A9E9-4DF1-9C88-F54061553DB4}" type="presParOf" srcId="{204ACAE7-8C95-469D-9C1E-5B8B0BAA97C7}" destId="{032FF10D-F3F6-4C05-A814-CE7E86BADAD6}" srcOrd="2" destOrd="0" presId="urn:microsoft.com/office/officeart/2005/8/layout/list1"/>
    <dgm:cxn modelId="{9443B0C8-ADE5-4551-92CF-42C949B2DC84}" type="presParOf" srcId="{204ACAE7-8C95-469D-9C1E-5B8B0BAA97C7}" destId="{09F535E2-6740-46D7-84F3-B8C630F471B2}" srcOrd="3" destOrd="0" presId="urn:microsoft.com/office/officeart/2005/8/layout/list1"/>
    <dgm:cxn modelId="{A75C034E-38E1-488C-A4B9-78302F3BFC9A}" type="presParOf" srcId="{204ACAE7-8C95-469D-9C1E-5B8B0BAA97C7}" destId="{B913D260-DB40-498B-8DB4-B5380EC5101F}" srcOrd="4" destOrd="0" presId="urn:microsoft.com/office/officeart/2005/8/layout/list1"/>
    <dgm:cxn modelId="{27EE7E9E-F434-40F5-A17E-F86F8A4B5104}" type="presParOf" srcId="{B913D260-DB40-498B-8DB4-B5380EC5101F}" destId="{96444962-D5B2-4094-837F-9FBD90ADD525}" srcOrd="0" destOrd="0" presId="urn:microsoft.com/office/officeart/2005/8/layout/list1"/>
    <dgm:cxn modelId="{4CF5BA88-447C-4182-95FD-E4FEBACDC25A}" type="presParOf" srcId="{B913D260-DB40-498B-8DB4-B5380EC5101F}" destId="{177B28AB-D77C-4CD1-BB65-38FC4D7B52FE}" srcOrd="1" destOrd="0" presId="urn:microsoft.com/office/officeart/2005/8/layout/list1"/>
    <dgm:cxn modelId="{6D95D597-08BD-4457-BF6A-FB3F792A0FC0}" type="presParOf" srcId="{204ACAE7-8C95-469D-9C1E-5B8B0BAA97C7}" destId="{33135B25-40EF-4092-8DE4-D307E78DA5DF}" srcOrd="5" destOrd="0" presId="urn:microsoft.com/office/officeart/2005/8/layout/list1"/>
    <dgm:cxn modelId="{B97C468F-A71E-4851-81D6-AED7CB2ECC93}" type="presParOf" srcId="{204ACAE7-8C95-469D-9C1E-5B8B0BAA97C7}" destId="{5BEE9553-0135-4222-BC04-4F7F3585A4BB}" srcOrd="6" destOrd="0" presId="urn:microsoft.com/office/officeart/2005/8/layout/list1"/>
    <dgm:cxn modelId="{2BCE5C09-5D48-443D-8F62-2308386CDE57}" type="presParOf" srcId="{204ACAE7-8C95-469D-9C1E-5B8B0BAA97C7}" destId="{40F90550-E170-40F7-BEBA-EE4C37558B47}" srcOrd="7" destOrd="0" presId="urn:microsoft.com/office/officeart/2005/8/layout/list1"/>
    <dgm:cxn modelId="{5A42FEAA-396C-47B4-A2D1-C183D1CE939C}" type="presParOf" srcId="{204ACAE7-8C95-469D-9C1E-5B8B0BAA97C7}" destId="{1C3AA422-0A5B-48E6-9DFB-C80F74434AC3}" srcOrd="8" destOrd="0" presId="urn:microsoft.com/office/officeart/2005/8/layout/list1"/>
    <dgm:cxn modelId="{6B25A600-9AB2-4930-9631-919221EBF3CF}" type="presParOf" srcId="{1C3AA422-0A5B-48E6-9DFB-C80F74434AC3}" destId="{4F6EFD04-E959-4C56-A6CF-1945B1ABE1F9}" srcOrd="0" destOrd="0" presId="urn:microsoft.com/office/officeart/2005/8/layout/list1"/>
    <dgm:cxn modelId="{30C63AD1-94C3-4C1E-B08B-A114B32798CB}" type="presParOf" srcId="{1C3AA422-0A5B-48E6-9DFB-C80F74434AC3}" destId="{76041519-596B-40EA-A1CE-2EAB7553DC2C}" srcOrd="1" destOrd="0" presId="urn:microsoft.com/office/officeart/2005/8/layout/list1"/>
    <dgm:cxn modelId="{42799865-EE2D-4025-9369-9F34E4E214BB}" type="presParOf" srcId="{204ACAE7-8C95-469D-9C1E-5B8B0BAA97C7}" destId="{9B5EAC25-E82D-4704-93F4-E5F5F28C5F8D}" srcOrd="9" destOrd="0" presId="urn:microsoft.com/office/officeart/2005/8/layout/list1"/>
    <dgm:cxn modelId="{BB664311-FE91-4170-98AF-B8158D1C47A8}" type="presParOf" srcId="{204ACAE7-8C95-469D-9C1E-5B8B0BAA97C7}" destId="{6D48A1C5-0E85-41DC-8DAC-35C67AF199B6}" srcOrd="10" destOrd="0" presId="urn:microsoft.com/office/officeart/2005/8/layout/list1"/>
    <dgm:cxn modelId="{0CEFACD2-9253-48A3-B26A-B463A9BB4383}" type="presParOf" srcId="{204ACAE7-8C95-469D-9C1E-5B8B0BAA97C7}" destId="{0F15DF73-2793-46B4-A40C-1E3160937B0D}" srcOrd="11" destOrd="0" presId="urn:microsoft.com/office/officeart/2005/8/layout/list1"/>
    <dgm:cxn modelId="{B688DAA0-75CA-4D9E-B087-79F52BF40E73}" type="presParOf" srcId="{204ACAE7-8C95-469D-9C1E-5B8B0BAA97C7}" destId="{9D28678D-1474-4EC4-81DE-44664AB14496}" srcOrd="12" destOrd="0" presId="urn:microsoft.com/office/officeart/2005/8/layout/list1"/>
    <dgm:cxn modelId="{6C3EBA25-CE48-4901-B981-09F41CCB52A3}" type="presParOf" srcId="{9D28678D-1474-4EC4-81DE-44664AB14496}" destId="{172282FF-EA2E-4093-BBF0-D6F99958E5F2}" srcOrd="0" destOrd="0" presId="urn:microsoft.com/office/officeart/2005/8/layout/list1"/>
    <dgm:cxn modelId="{F192B0FB-8C14-400B-A3C3-CC9DE40D3FE6}" type="presParOf" srcId="{9D28678D-1474-4EC4-81DE-44664AB14496}" destId="{E3A987A3-1747-4753-A9D7-DE5A82D6872D}" srcOrd="1" destOrd="0" presId="urn:microsoft.com/office/officeart/2005/8/layout/list1"/>
    <dgm:cxn modelId="{EBF64721-6E44-4EAC-AC95-9D0EDF9178DA}" type="presParOf" srcId="{204ACAE7-8C95-469D-9C1E-5B8B0BAA97C7}" destId="{7FB74313-EFB7-406C-8ED9-AA26D246FE63}" srcOrd="13" destOrd="0" presId="urn:microsoft.com/office/officeart/2005/8/layout/list1"/>
    <dgm:cxn modelId="{4A0EC65A-A9E1-4E5B-A499-977702D5659B}" type="presParOf" srcId="{204ACAE7-8C95-469D-9C1E-5B8B0BAA97C7}" destId="{248E1B84-18C7-4DFA-BB3A-9539C5841A0B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67D41-F4EE-4F93-A1DE-F333C635DE60}" type="doc">
      <dgm:prSet loTypeId="urn:microsoft.com/office/officeart/2005/8/layout/vList2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4CE60D3-8308-4F4D-8AC3-4777E472822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Технология исследовательской деятельности учащихся</a:t>
          </a:r>
          <a:endParaRPr lang="ru-RU" sz="1600" b="1" dirty="0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030FA8AF-37AE-47E4-9DFB-8D18CF5227BE}" type="sibTrans" cxnId="{CFA96266-D2F7-445A-8F21-CC092ED92F6F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C74F1941-3FF4-4163-A1A6-BC349C3FADEB}" type="parTrans" cxnId="{CFA96266-D2F7-445A-8F21-CC092ED92F6F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E1A51224-7D75-48EB-9E64-4ECF70ED8D9E}">
      <dgm:prSet phldrT="[Текст]" custT="1"/>
      <dgm:spPr>
        <a:solidFill>
          <a:srgbClr val="A8B9EA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Организации научно-исследовательской работы   учащихся</a:t>
          </a:r>
          <a:endParaRPr lang="ru-RU" sz="1600" b="1" dirty="0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BBC3CBA5-93AC-43B3-9FA7-11443302B957}" type="parTrans" cxnId="{DA162977-E61D-4A78-949D-86E3249CDE4D}">
      <dgm:prSet/>
      <dgm:spPr/>
      <dgm:t>
        <a:bodyPr/>
        <a:lstStyle/>
        <a:p>
          <a:endParaRPr lang="ru-RU"/>
        </a:p>
      </dgm:t>
    </dgm:pt>
    <dgm:pt modelId="{565B04E2-D3EC-4FC3-BBFC-FB7F06B59457}" type="sibTrans" cxnId="{DA162977-E61D-4A78-949D-86E3249CDE4D}">
      <dgm:prSet/>
      <dgm:spPr/>
      <dgm:t>
        <a:bodyPr/>
        <a:lstStyle/>
        <a:p>
          <a:endParaRPr lang="ru-RU"/>
        </a:p>
      </dgm:t>
    </dgm:pt>
    <dgm:pt modelId="{5DC59B4C-2D5B-45A6-9B2F-E315D792E7A3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Создание электронных средств обучения   ресурсного центра в целях организации учебно-исследовательской деятельности</a:t>
          </a:r>
          <a:endParaRPr lang="ru-RU" sz="1600" b="1" dirty="0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E142CC1B-4F23-4B2A-9F22-1518F326D4A6}" type="parTrans" cxnId="{1AEE805A-20B9-4E01-9C72-8F9B2782952D}">
      <dgm:prSet/>
      <dgm:spPr/>
      <dgm:t>
        <a:bodyPr/>
        <a:lstStyle/>
        <a:p>
          <a:endParaRPr lang="be-BY"/>
        </a:p>
      </dgm:t>
    </dgm:pt>
    <dgm:pt modelId="{24D359D5-94BC-42B8-9A81-375AE5BC7246}" type="sibTrans" cxnId="{1AEE805A-20B9-4E01-9C72-8F9B2782952D}">
      <dgm:prSet/>
      <dgm:spPr/>
      <dgm:t>
        <a:bodyPr/>
        <a:lstStyle/>
        <a:p>
          <a:endParaRPr lang="be-BY"/>
        </a:p>
      </dgm:t>
    </dgm:pt>
    <dgm:pt modelId="{67E368C4-295C-483A-903D-A4AAB1A33D0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Требования к написанию и оформлению научно-исследовательских работ учащихся</a:t>
          </a:r>
          <a:endParaRPr lang="ru-RU" sz="1600" b="1" dirty="0"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6D53F118-80E9-4C64-9725-9DD5A9D8BDBD}" type="parTrans" cxnId="{06BFCD7C-6278-4357-8855-F8BF7D64335F}">
      <dgm:prSet/>
      <dgm:spPr/>
      <dgm:t>
        <a:bodyPr/>
        <a:lstStyle/>
        <a:p>
          <a:endParaRPr lang="be-BY"/>
        </a:p>
      </dgm:t>
    </dgm:pt>
    <dgm:pt modelId="{82FA162B-BC00-4011-B290-F77AD52D1A30}" type="sibTrans" cxnId="{06BFCD7C-6278-4357-8855-F8BF7D64335F}">
      <dgm:prSet/>
      <dgm:spPr/>
      <dgm:t>
        <a:bodyPr/>
        <a:lstStyle/>
        <a:p>
          <a:endParaRPr lang="be-BY"/>
        </a:p>
      </dgm:t>
    </dgm:pt>
    <dgm:pt modelId="{E7A4A0CF-422B-43BB-BA2B-0BE4275B71A4}" type="pres">
      <dgm:prSet presAssocID="{7B767D41-F4EE-4F93-A1DE-F333C635DE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A6E231A9-A61A-4FC2-A1C3-1E515613848F}" type="pres">
      <dgm:prSet presAssocID="{E1A51224-7D75-48EB-9E64-4ECF70ED8D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7FCB22C-169C-4B8F-80FC-BC88CCABE92E}" type="pres">
      <dgm:prSet presAssocID="{565B04E2-D3EC-4FC3-BBFC-FB7F06B59457}" presName="spacer" presStyleCnt="0"/>
      <dgm:spPr/>
    </dgm:pt>
    <dgm:pt modelId="{9285E014-EF51-4A08-9C90-65360534BF4D}" type="pres">
      <dgm:prSet presAssocID="{34CE60D3-8308-4F4D-8AC3-4777E47282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D68D1616-9FEF-4854-82AC-3781E4B660DF}" type="pres">
      <dgm:prSet presAssocID="{030FA8AF-37AE-47E4-9DFB-8D18CF5227BE}" presName="spacer" presStyleCnt="0"/>
      <dgm:spPr/>
    </dgm:pt>
    <dgm:pt modelId="{EAE54F6C-ACDC-41F2-8CC6-576FF8E107EE}" type="pres">
      <dgm:prSet presAssocID="{67E368C4-295C-483A-903D-A4AAB1A33D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4207476-9120-4DB4-91E8-0982368AD736}" type="pres">
      <dgm:prSet presAssocID="{82FA162B-BC00-4011-B290-F77AD52D1A30}" presName="spacer" presStyleCnt="0"/>
      <dgm:spPr/>
    </dgm:pt>
    <dgm:pt modelId="{A4054513-FB45-41AC-82CF-716079C4E31E}" type="pres">
      <dgm:prSet presAssocID="{5DC59B4C-2D5B-45A6-9B2F-E315D792E7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06BFCD7C-6278-4357-8855-F8BF7D64335F}" srcId="{7B767D41-F4EE-4F93-A1DE-F333C635DE60}" destId="{67E368C4-295C-483A-903D-A4AAB1A33D00}" srcOrd="2" destOrd="0" parTransId="{6D53F118-80E9-4C64-9725-9DD5A9D8BDBD}" sibTransId="{82FA162B-BC00-4011-B290-F77AD52D1A30}"/>
    <dgm:cxn modelId="{CFA96266-D2F7-445A-8F21-CC092ED92F6F}" srcId="{7B767D41-F4EE-4F93-A1DE-F333C635DE60}" destId="{34CE60D3-8308-4F4D-8AC3-4777E472822E}" srcOrd="1" destOrd="0" parTransId="{C74F1941-3FF4-4163-A1A6-BC349C3FADEB}" sibTransId="{030FA8AF-37AE-47E4-9DFB-8D18CF5227BE}"/>
    <dgm:cxn modelId="{0C804CFE-5C9C-4366-BA09-EA58F0E5D280}" type="presOf" srcId="{E1A51224-7D75-48EB-9E64-4ECF70ED8D9E}" destId="{A6E231A9-A61A-4FC2-A1C3-1E515613848F}" srcOrd="0" destOrd="0" presId="urn:microsoft.com/office/officeart/2005/8/layout/vList2"/>
    <dgm:cxn modelId="{1A0E4652-0865-4864-A0C6-5324ADCC7E9F}" type="presOf" srcId="{7B767D41-F4EE-4F93-A1DE-F333C635DE60}" destId="{E7A4A0CF-422B-43BB-BA2B-0BE4275B71A4}" srcOrd="0" destOrd="0" presId="urn:microsoft.com/office/officeart/2005/8/layout/vList2"/>
    <dgm:cxn modelId="{DA162977-E61D-4A78-949D-86E3249CDE4D}" srcId="{7B767D41-F4EE-4F93-A1DE-F333C635DE60}" destId="{E1A51224-7D75-48EB-9E64-4ECF70ED8D9E}" srcOrd="0" destOrd="0" parTransId="{BBC3CBA5-93AC-43B3-9FA7-11443302B957}" sibTransId="{565B04E2-D3EC-4FC3-BBFC-FB7F06B59457}"/>
    <dgm:cxn modelId="{1AEE805A-20B9-4E01-9C72-8F9B2782952D}" srcId="{7B767D41-F4EE-4F93-A1DE-F333C635DE60}" destId="{5DC59B4C-2D5B-45A6-9B2F-E315D792E7A3}" srcOrd="3" destOrd="0" parTransId="{E142CC1B-4F23-4B2A-9F22-1518F326D4A6}" sibTransId="{24D359D5-94BC-42B8-9A81-375AE5BC7246}"/>
    <dgm:cxn modelId="{79C4452F-536F-448A-BF25-C9561EBD277E}" type="presOf" srcId="{67E368C4-295C-483A-903D-A4AAB1A33D00}" destId="{EAE54F6C-ACDC-41F2-8CC6-576FF8E107EE}" srcOrd="0" destOrd="0" presId="urn:microsoft.com/office/officeart/2005/8/layout/vList2"/>
    <dgm:cxn modelId="{F0457031-9480-4E38-B38D-CC279C9BBB2E}" type="presOf" srcId="{34CE60D3-8308-4F4D-8AC3-4777E472822E}" destId="{9285E014-EF51-4A08-9C90-65360534BF4D}" srcOrd="0" destOrd="0" presId="urn:microsoft.com/office/officeart/2005/8/layout/vList2"/>
    <dgm:cxn modelId="{B707F347-6AAD-41DC-82D7-EACC7B50F853}" type="presOf" srcId="{5DC59B4C-2D5B-45A6-9B2F-E315D792E7A3}" destId="{A4054513-FB45-41AC-82CF-716079C4E31E}" srcOrd="0" destOrd="0" presId="urn:microsoft.com/office/officeart/2005/8/layout/vList2"/>
    <dgm:cxn modelId="{47C0DBF7-CC61-4798-9AA6-F1F6085350BF}" type="presParOf" srcId="{E7A4A0CF-422B-43BB-BA2B-0BE4275B71A4}" destId="{A6E231A9-A61A-4FC2-A1C3-1E515613848F}" srcOrd="0" destOrd="0" presId="urn:microsoft.com/office/officeart/2005/8/layout/vList2"/>
    <dgm:cxn modelId="{E29AEAAD-A3CC-47B2-8340-F570C054F6F0}" type="presParOf" srcId="{E7A4A0CF-422B-43BB-BA2B-0BE4275B71A4}" destId="{27FCB22C-169C-4B8F-80FC-BC88CCABE92E}" srcOrd="1" destOrd="0" presId="urn:microsoft.com/office/officeart/2005/8/layout/vList2"/>
    <dgm:cxn modelId="{D54EDF10-1067-4210-A76A-7030DEB6E4E9}" type="presParOf" srcId="{E7A4A0CF-422B-43BB-BA2B-0BE4275B71A4}" destId="{9285E014-EF51-4A08-9C90-65360534BF4D}" srcOrd="2" destOrd="0" presId="urn:microsoft.com/office/officeart/2005/8/layout/vList2"/>
    <dgm:cxn modelId="{11FABA50-1CB5-48C3-910A-BB38663BC40E}" type="presParOf" srcId="{E7A4A0CF-422B-43BB-BA2B-0BE4275B71A4}" destId="{D68D1616-9FEF-4854-82AC-3781E4B660DF}" srcOrd="3" destOrd="0" presId="urn:microsoft.com/office/officeart/2005/8/layout/vList2"/>
    <dgm:cxn modelId="{6E73BFCD-A573-4440-84A2-3C7A3D8A620F}" type="presParOf" srcId="{E7A4A0CF-422B-43BB-BA2B-0BE4275B71A4}" destId="{EAE54F6C-ACDC-41F2-8CC6-576FF8E107EE}" srcOrd="4" destOrd="0" presId="urn:microsoft.com/office/officeart/2005/8/layout/vList2"/>
    <dgm:cxn modelId="{F629AF80-0CBC-490D-9746-0A961A704238}" type="presParOf" srcId="{E7A4A0CF-422B-43BB-BA2B-0BE4275B71A4}" destId="{64207476-9120-4DB4-91E8-0982368AD736}" srcOrd="5" destOrd="0" presId="urn:microsoft.com/office/officeart/2005/8/layout/vList2"/>
    <dgm:cxn modelId="{63CB47AE-9A0C-472A-A3EC-018C128F3CBC}" type="presParOf" srcId="{E7A4A0CF-422B-43BB-BA2B-0BE4275B71A4}" destId="{A4054513-FB45-41AC-82CF-716079C4E3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B9DCF-49BF-47E7-AEB9-46CC59AE2B56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C8D955-D8DA-42A0-B4C8-B45DF15F8941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b="1" dirty="0" smtClean="0"/>
            <a:t>Ресурсный центр </a:t>
          </a:r>
          <a:br>
            <a:rPr lang="ru-RU" b="1" dirty="0" smtClean="0"/>
          </a:br>
          <a:r>
            <a:rPr lang="ru-RU" b="1" dirty="0" smtClean="0"/>
            <a:t>«Информационно- коммуникационное образовательное пространство»</a:t>
          </a:r>
          <a:endParaRPr lang="ru-RU" b="1" dirty="0"/>
        </a:p>
      </dgm:t>
    </dgm:pt>
    <dgm:pt modelId="{C5342715-5B62-44D6-9D38-80CDBE19720F}" type="parTrans" cxnId="{399FE62C-3F1F-4318-BA26-97F138139E44}">
      <dgm:prSet/>
      <dgm:spPr/>
      <dgm:t>
        <a:bodyPr/>
        <a:lstStyle/>
        <a:p>
          <a:endParaRPr lang="ru-RU"/>
        </a:p>
      </dgm:t>
    </dgm:pt>
    <dgm:pt modelId="{5FC2DB55-2921-49A6-9941-9BEFAED4DC32}" type="sibTrans" cxnId="{399FE62C-3F1F-4318-BA26-97F138139E44}">
      <dgm:prSet/>
      <dgm:spPr/>
      <dgm:t>
        <a:bodyPr/>
        <a:lstStyle/>
        <a:p>
          <a:endParaRPr lang="ru-RU"/>
        </a:p>
      </dgm:t>
    </dgm:pt>
    <dgm:pt modelId="{829A96F9-0BDF-4671-B528-649FE2A183A1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b="1" dirty="0" smtClean="0"/>
            <a:t>Ресурсный центр  «Информационно-коммуникационное воспитательное пространство»</a:t>
          </a:r>
          <a:endParaRPr lang="ru-RU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EF9DF11-8C90-4872-A83C-DA81EE48670E}" type="parTrans" cxnId="{62C5D879-0271-4E85-9612-7A0FA78538BF}">
      <dgm:prSet/>
      <dgm:spPr/>
      <dgm:t>
        <a:bodyPr/>
        <a:lstStyle/>
        <a:p>
          <a:endParaRPr lang="ru-RU"/>
        </a:p>
      </dgm:t>
    </dgm:pt>
    <dgm:pt modelId="{B8C08DE2-5466-4D33-B43D-ECB92F1D99C3}" type="sibTrans" cxnId="{62C5D879-0271-4E85-9612-7A0FA78538BF}">
      <dgm:prSet/>
      <dgm:spPr/>
      <dgm:t>
        <a:bodyPr/>
        <a:lstStyle/>
        <a:p>
          <a:endParaRPr lang="ru-RU"/>
        </a:p>
      </dgm:t>
    </dgm:pt>
    <dgm:pt modelId="{495A1104-7C6C-4BCF-9E04-CA21D22B6CE2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b="1" dirty="0" err="1" smtClean="0"/>
            <a:t>Медиацентр</a:t>
          </a:r>
          <a:r>
            <a:rPr lang="ru-RU" b="1" dirty="0" smtClean="0"/>
            <a:t> </a:t>
          </a:r>
          <a:endParaRPr lang="ru-RU" b="1" dirty="0"/>
        </a:p>
      </dgm:t>
    </dgm:pt>
    <dgm:pt modelId="{E1B48108-5F9C-4031-90C4-A1CE95BF0425}" type="parTrans" cxnId="{A52D7F54-3840-4FEA-8C10-2CE2D6FEE39E}">
      <dgm:prSet/>
      <dgm:spPr/>
      <dgm:t>
        <a:bodyPr/>
        <a:lstStyle/>
        <a:p>
          <a:endParaRPr lang="ru-RU"/>
        </a:p>
      </dgm:t>
    </dgm:pt>
    <dgm:pt modelId="{F4A161BE-142B-4E92-AFB8-82D39A2835BB}" type="sibTrans" cxnId="{A52D7F54-3840-4FEA-8C10-2CE2D6FEE39E}">
      <dgm:prSet/>
      <dgm:spPr/>
      <dgm:t>
        <a:bodyPr/>
        <a:lstStyle/>
        <a:p>
          <a:endParaRPr lang="ru-RU"/>
        </a:p>
      </dgm:t>
    </dgm:pt>
    <dgm:pt modelId="{3772F239-F8E0-4594-9FC6-877694F7019F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b="1" dirty="0" smtClean="0"/>
            <a:t>Информационно-библиотечный центр</a:t>
          </a:r>
          <a:endParaRPr lang="ru-RU" b="1" dirty="0"/>
        </a:p>
      </dgm:t>
    </dgm:pt>
    <dgm:pt modelId="{4D2B6A7D-371B-4295-820E-5ED8455608EB}" type="parTrans" cxnId="{822891B3-1C20-48BB-9247-A6488445374A}">
      <dgm:prSet/>
      <dgm:spPr/>
      <dgm:t>
        <a:bodyPr/>
        <a:lstStyle/>
        <a:p>
          <a:endParaRPr lang="ru-RU"/>
        </a:p>
      </dgm:t>
    </dgm:pt>
    <dgm:pt modelId="{0D8C8C06-57F9-487E-86CE-C128224C1D0D}" type="sibTrans" cxnId="{822891B3-1C20-48BB-9247-A6488445374A}">
      <dgm:prSet/>
      <dgm:spPr/>
      <dgm:t>
        <a:bodyPr/>
        <a:lstStyle/>
        <a:p>
          <a:endParaRPr lang="ru-RU"/>
        </a:p>
      </dgm:t>
    </dgm:pt>
    <dgm:pt modelId="{828AF627-3F0F-494B-83EE-96630E4F6B10}" type="pres">
      <dgm:prSet presAssocID="{4F8B9DCF-49BF-47E7-AEB9-46CC59AE2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780F10-36C9-42D2-9C7B-3EE030A1ADE0}" type="pres">
      <dgm:prSet presAssocID="{B7C8D955-D8DA-42A0-B4C8-B45DF15F8941}" presName="parentText" presStyleLbl="node1" presStyleIdx="0" presStyleCnt="4" custScaleX="68421" custLinFactNeighborX="-17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3B459-D7B3-4EFF-B5A0-70B47EE406B3}" type="pres">
      <dgm:prSet presAssocID="{5FC2DB55-2921-49A6-9941-9BEFAED4DC32}" presName="spacer" presStyleCnt="0"/>
      <dgm:spPr/>
    </dgm:pt>
    <dgm:pt modelId="{9CB5C83D-B109-462F-A2ED-C206981304F0}" type="pres">
      <dgm:prSet presAssocID="{829A96F9-0BDF-4671-B528-649FE2A183A1}" presName="parentText" presStyleLbl="node1" presStyleIdx="1" presStyleCnt="4" custScaleX="68043" custLinFactNeighborX="-8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88F58-176E-4018-B2A4-40ECE5CF2AB3}" type="pres">
      <dgm:prSet presAssocID="{B8C08DE2-5466-4D33-B43D-ECB92F1D99C3}" presName="spacer" presStyleCnt="0"/>
      <dgm:spPr/>
    </dgm:pt>
    <dgm:pt modelId="{9231BDA2-339C-4DFE-B350-7C49AB7EA3D9}" type="pres">
      <dgm:prSet presAssocID="{495A1104-7C6C-4BCF-9E04-CA21D22B6CE2}" presName="parentText" presStyleLbl="node1" presStyleIdx="2" presStyleCnt="4" custScaleX="68250" custScaleY="81101" custLinFactNeighborX="-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84572-00A9-4753-9DF5-22D5B244AF7F}" type="pres">
      <dgm:prSet presAssocID="{F4A161BE-142B-4E92-AFB8-82D39A2835BB}" presName="spacer" presStyleCnt="0"/>
      <dgm:spPr/>
    </dgm:pt>
    <dgm:pt modelId="{485BB3C2-B18D-46D1-9FD0-F6308D61F20C}" type="pres">
      <dgm:prSet presAssocID="{3772F239-F8E0-4594-9FC6-877694F7019F}" presName="parentText" presStyleLbl="node1" presStyleIdx="3" presStyleCnt="4" custScaleX="68250" custScaleY="78487" custLinFactNeighborX="58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FE62C-3F1F-4318-BA26-97F138139E44}" srcId="{4F8B9DCF-49BF-47E7-AEB9-46CC59AE2B56}" destId="{B7C8D955-D8DA-42A0-B4C8-B45DF15F8941}" srcOrd="0" destOrd="0" parTransId="{C5342715-5B62-44D6-9D38-80CDBE19720F}" sibTransId="{5FC2DB55-2921-49A6-9941-9BEFAED4DC32}"/>
    <dgm:cxn modelId="{52DD6FF2-F8B0-4EE3-BFBB-E61833C919CE}" type="presOf" srcId="{4F8B9DCF-49BF-47E7-AEB9-46CC59AE2B56}" destId="{828AF627-3F0F-494B-83EE-96630E4F6B10}" srcOrd="0" destOrd="0" presId="urn:microsoft.com/office/officeart/2005/8/layout/vList2"/>
    <dgm:cxn modelId="{822891B3-1C20-48BB-9247-A6488445374A}" srcId="{4F8B9DCF-49BF-47E7-AEB9-46CC59AE2B56}" destId="{3772F239-F8E0-4594-9FC6-877694F7019F}" srcOrd="3" destOrd="0" parTransId="{4D2B6A7D-371B-4295-820E-5ED8455608EB}" sibTransId="{0D8C8C06-57F9-487E-86CE-C128224C1D0D}"/>
    <dgm:cxn modelId="{62C5D879-0271-4E85-9612-7A0FA78538BF}" srcId="{4F8B9DCF-49BF-47E7-AEB9-46CC59AE2B56}" destId="{829A96F9-0BDF-4671-B528-649FE2A183A1}" srcOrd="1" destOrd="0" parTransId="{CEF9DF11-8C90-4872-A83C-DA81EE48670E}" sibTransId="{B8C08DE2-5466-4D33-B43D-ECB92F1D99C3}"/>
    <dgm:cxn modelId="{5A383479-1444-4416-8318-9BA3D75343BB}" type="presOf" srcId="{495A1104-7C6C-4BCF-9E04-CA21D22B6CE2}" destId="{9231BDA2-339C-4DFE-B350-7C49AB7EA3D9}" srcOrd="0" destOrd="0" presId="urn:microsoft.com/office/officeart/2005/8/layout/vList2"/>
    <dgm:cxn modelId="{A52D7F54-3840-4FEA-8C10-2CE2D6FEE39E}" srcId="{4F8B9DCF-49BF-47E7-AEB9-46CC59AE2B56}" destId="{495A1104-7C6C-4BCF-9E04-CA21D22B6CE2}" srcOrd="2" destOrd="0" parTransId="{E1B48108-5F9C-4031-90C4-A1CE95BF0425}" sibTransId="{F4A161BE-142B-4E92-AFB8-82D39A2835BB}"/>
    <dgm:cxn modelId="{5409CB1A-0C92-4FCD-B480-7CAB2CFA176F}" type="presOf" srcId="{B7C8D955-D8DA-42A0-B4C8-B45DF15F8941}" destId="{B7780F10-36C9-42D2-9C7B-3EE030A1ADE0}" srcOrd="0" destOrd="0" presId="urn:microsoft.com/office/officeart/2005/8/layout/vList2"/>
    <dgm:cxn modelId="{47A89F0A-E5D8-4342-8A30-6726C56F5AE3}" type="presOf" srcId="{3772F239-F8E0-4594-9FC6-877694F7019F}" destId="{485BB3C2-B18D-46D1-9FD0-F6308D61F20C}" srcOrd="0" destOrd="0" presId="urn:microsoft.com/office/officeart/2005/8/layout/vList2"/>
    <dgm:cxn modelId="{E77CC7E6-3494-449F-81CE-3E263CED64FE}" type="presOf" srcId="{829A96F9-0BDF-4671-B528-649FE2A183A1}" destId="{9CB5C83D-B109-462F-A2ED-C206981304F0}" srcOrd="0" destOrd="0" presId="urn:microsoft.com/office/officeart/2005/8/layout/vList2"/>
    <dgm:cxn modelId="{2BC28002-B410-4523-A30D-3CECB8836FEE}" type="presParOf" srcId="{828AF627-3F0F-494B-83EE-96630E4F6B10}" destId="{B7780F10-36C9-42D2-9C7B-3EE030A1ADE0}" srcOrd="0" destOrd="0" presId="urn:microsoft.com/office/officeart/2005/8/layout/vList2"/>
    <dgm:cxn modelId="{C06C1D3E-E6D9-4CE8-9794-17C69A891B08}" type="presParOf" srcId="{828AF627-3F0F-494B-83EE-96630E4F6B10}" destId="{2A33B459-D7B3-4EFF-B5A0-70B47EE406B3}" srcOrd="1" destOrd="0" presId="urn:microsoft.com/office/officeart/2005/8/layout/vList2"/>
    <dgm:cxn modelId="{60E7617B-ACA5-4997-B667-3D26D5D687EB}" type="presParOf" srcId="{828AF627-3F0F-494B-83EE-96630E4F6B10}" destId="{9CB5C83D-B109-462F-A2ED-C206981304F0}" srcOrd="2" destOrd="0" presId="urn:microsoft.com/office/officeart/2005/8/layout/vList2"/>
    <dgm:cxn modelId="{B90AF41F-5597-440D-8CB5-5248D81E3465}" type="presParOf" srcId="{828AF627-3F0F-494B-83EE-96630E4F6B10}" destId="{BCB88F58-176E-4018-B2A4-40ECE5CF2AB3}" srcOrd="3" destOrd="0" presId="urn:microsoft.com/office/officeart/2005/8/layout/vList2"/>
    <dgm:cxn modelId="{155F47CA-32FB-498B-893A-30AF57C06FE8}" type="presParOf" srcId="{828AF627-3F0F-494B-83EE-96630E4F6B10}" destId="{9231BDA2-339C-4DFE-B350-7C49AB7EA3D9}" srcOrd="4" destOrd="0" presId="urn:microsoft.com/office/officeart/2005/8/layout/vList2"/>
    <dgm:cxn modelId="{E87747D4-858E-4087-9B33-372BD86F8E84}" type="presParOf" srcId="{828AF627-3F0F-494B-83EE-96630E4F6B10}" destId="{39484572-00A9-4753-9DF5-22D5B244AF7F}" srcOrd="5" destOrd="0" presId="urn:microsoft.com/office/officeart/2005/8/layout/vList2"/>
    <dgm:cxn modelId="{21128D2E-9FA0-4DDB-894F-029F3FB6C68B}" type="presParOf" srcId="{828AF627-3F0F-494B-83EE-96630E4F6B10}" destId="{485BB3C2-B18D-46D1-9FD0-F6308D61F20C}" srcOrd="6" destOrd="0" presId="urn:microsoft.com/office/officeart/2005/8/layout/vList2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814DE2-C020-45B9-9378-15540E60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830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932F16-6A4C-441C-AC6D-25986A09D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04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39249-1DC1-45EB-B49A-0D278AD656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5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2F16-6A4C-441C-AC6D-25986A09D8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2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FA218-2FAB-493A-B725-C82265F49E05}" type="slidenum">
              <a:rPr lang="ru-RU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7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F7644-3F25-41F3-AE5B-973D905A9F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0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2F16-6A4C-441C-AC6D-25986A09D8D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2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2F16-6A4C-441C-AC6D-25986A09D8D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D098-FF2E-4357-81E8-79376B4F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9AF0-97C9-4BB7-93C6-5C5153040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E273-25C6-461A-8944-702471A1A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8C8C-CCE0-4730-ADF7-E8ED5063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B779-AF41-484E-A18F-8F805D655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3E63-CBB0-4C09-8896-B1B9F1DCC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58ED-22B6-4075-B570-1400A04CD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9AD4-DD57-476C-BD01-CDDF3FEBB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C118-6D24-44A2-A990-7B723A09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36F2-1A98-4039-A4BD-14354B94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35C8-2255-4995-9978-3E163B5BB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8D42-7E7B-44FC-8108-B5B143E61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A3F6F-D50A-4BBB-877C-F22A24FAD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1" r:id="rId2"/>
    <p:sldLayoutId id="2147483827" r:id="rId3"/>
    <p:sldLayoutId id="2147483822" r:id="rId4"/>
    <p:sldLayoutId id="2147483823" r:id="rId5"/>
    <p:sldLayoutId id="2147483824" r:id="rId6"/>
    <p:sldLayoutId id="2147483828" r:id="rId7"/>
    <p:sldLayoutId id="2147483829" r:id="rId8"/>
    <p:sldLayoutId id="2147483830" r:id="rId9"/>
    <p:sldLayoutId id="2147483825" r:id="rId10"/>
    <p:sldLayoutId id="2147483831" r:id="rId11"/>
    <p:sldLayoutId id="2147483832" r:id="rId12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3.jpeg"/><Relationship Id="rId5" Type="http://schemas.openxmlformats.org/officeDocument/2006/relationships/diagramData" Target="../diagrams/data4.xml"/><Relationship Id="rId10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microsoft.com/office/2007/relationships/diagramDrawing" Target="../diagrams/drawing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SCF0053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397625" y="5688013"/>
            <a:ext cx="274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endParaRPr lang="be-BY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3663"/>
            <a:ext cx="9144000" cy="6207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0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1071546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 ИССЛЕДОВАТЕЛЬСКОЙ ДЕЯТЕЛЬНОСТИ В УСЛОВИЯХ ФУНКЦИОНИРОВАНИЯ РЕСУРСНОГО ЦЕНТРА ИНФОРМАЦИОННЫХ ТЕХНОЛОГИЙ </a:t>
            </a:r>
            <a:br>
              <a:rPr lang="ru-RU" sz="2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ГУО  «СРЕДНЯЯ ШКОЛА </a:t>
            </a:r>
            <a:r>
              <a:rPr lang="ru-RU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№ 1 г.</a:t>
            </a:r>
            <a:r>
              <a:rPr lang="ru-RU" sz="2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 ЛИДЫ»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373216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районный семинар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spc="50" dirty="0" smtClean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"</a:t>
            </a:r>
            <a:r>
              <a:rPr lang="ru-RU" sz="2200" b="1" spc="50" dirty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Формирование и развитие </a:t>
            </a:r>
            <a:r>
              <a:rPr lang="ru-RU" sz="2200" b="1" spc="50" dirty="0" smtClean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исследовательских </a:t>
            </a:r>
            <a:r>
              <a:rPr lang="ru-RU" sz="2200" b="1" spc="50" dirty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компетенций учащихся»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19 </a:t>
            </a:r>
            <a:r>
              <a:rPr lang="ru-RU" sz="2400" b="1" spc="50" dirty="0">
                <a:ln w="31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февраля 2014 года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501008"/>
            <a:ext cx="49291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Анжелика Михайловна  Качан,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заместитель</a:t>
            </a:r>
            <a:r>
              <a:rPr lang="ru-RU" sz="2000" i="1" dirty="0"/>
              <a:t> 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директора  по учебной работе</a:t>
            </a:r>
            <a:endParaRPr lang="ru-RU" sz="20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636F2-1A98-4039-A4BD-14354B94BC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077218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Результаты конкурсов </a:t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исследовательских работ в 2012/2013 году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628800"/>
            <a:ext cx="6786562" cy="4751387"/>
          </a:xfr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92107"/>
            <a:ext cx="8229600" cy="1569660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организации исследовательской деятельности учащихся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Конкурс информационно-познавательных проектов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592289" cy="3408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574033" cy="33843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499588" cy="4536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569660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организации исследовательской деятельности учащихся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Конкурс информационно-познавательных проектов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62991" cy="4392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096344" cy="43204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096344" cy="53732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 fontScale="90000"/>
          </a:bodyPr>
          <a:lstStyle/>
          <a:p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Направления работы по организации исследовательской деятельности</a:t>
            </a:r>
            <a:endParaRPr lang="be-BY" sz="3200" b="1" i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39552" y="1428736"/>
            <a:ext cx="828092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/>
            <a:endParaRPr lang="ru-RU" sz="2000" dirty="0" smtClean="0">
              <a:latin typeface="Candara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Создание системы учебно-методической поддержки учителей по вопросам организации исследовательской деятельности учащихся на основе информационно-коммуникационных технологий (ИКТ)</a:t>
            </a:r>
            <a:endParaRPr lang="be-BY" sz="3200" b="1" i="1" dirty="0" smtClean="0"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457200" y="1340768"/>
          <a:ext cx="8507288" cy="535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A8C8C-CCE0-4730-ADF7-E8ED5063E99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8680"/>
            <a:ext cx="734481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Система учебно-методической поддержки</a:t>
            </a:r>
            <a:endParaRPr lang="be-BY" sz="2900" b="1" i="1" dirty="0" smtClean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7866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Система учебно-методической поддержки</a:t>
            </a: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51520" y="1269354"/>
          <a:ext cx="345638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/>
        </p:nvGraphicFramePr>
        <p:xfrm>
          <a:off x="3203848" y="1269354"/>
          <a:ext cx="5400600" cy="502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990975" y="6394598"/>
            <a:ext cx="1162050" cy="365125"/>
          </a:xfrm>
        </p:spPr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388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учебно-методической поддержки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5544096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D5C1A-4187-4318-BD5D-E71F4C287E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40904" cy="460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214562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836713"/>
            <a:ext cx="62464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Семинар-практикум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Система учебно-методической поддержки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66800" y="1773238"/>
            <a:ext cx="754380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072494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Методические </a:t>
            </a: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материалы по   проблеме</a:t>
            </a: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1042988" y="1773238"/>
            <a:ext cx="75438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>
                <a:solidFill>
                  <a:schemeClr val="tx2"/>
                </a:solidFill>
                <a:latin typeface="Candara" pitchFamily="34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24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>
                <a:solidFill>
                  <a:schemeClr val="tx2"/>
                </a:solidFill>
                <a:latin typeface="Candara" pitchFamily="34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24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8678" name="Рисунок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773511" cy="4026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0" name="Рисунок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2808312" cy="41699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Рисунок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880320" cy="4230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3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"/>
                            </p:stCondLst>
                            <p:childTnLst>
                              <p:par>
                                <p:cTn id="59" presetID="3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uild="p"/>
      <p:bldP spid="18443" grpId="1" build="p"/>
      <p:bldP spid="17" grpId="0" build="p"/>
      <p:bldP spid="17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2879725" cy="424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Система учебно-методической поддержки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715436" cy="857256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Электронный банк исследовательских работ</a:t>
            </a:r>
            <a:endParaRPr lang="ru-RU" sz="3200" b="1" i="1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1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4286250" cy="4957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0" grpId="1"/>
      <p:bldP spid="18443" grpId="0" build="p"/>
      <p:bldP spid="1844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776220" cy="489696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rgbClr val="154739"/>
                </a:solidFill>
              </a:rPr>
              <a:t>2008-2011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2000" i="1" dirty="0" smtClean="0">
                <a:solidFill>
                  <a:schemeClr val="tx1"/>
                </a:solidFill>
              </a:rPr>
              <a:t>Работа в сети Интернет», 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«Работа с графическими объектами при создании </a:t>
            </a:r>
            <a:r>
              <a:rPr lang="ru-RU" sz="2000" i="1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sz="2000" i="1" dirty="0" smtClean="0">
                <a:solidFill>
                  <a:schemeClr val="tx1"/>
                </a:solidFill>
              </a:rPr>
              <a:t> продуктов”, 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“Создание электронной книги средствами мастера презентаций “</a:t>
            </a:r>
            <a:r>
              <a:rPr lang="en-US" sz="2000" i="1" dirty="0" smtClean="0">
                <a:solidFill>
                  <a:schemeClr val="tx1"/>
                </a:solidFill>
              </a:rPr>
              <a:t>Power Point</a:t>
            </a:r>
            <a:r>
              <a:rPr lang="ru-RU" sz="2000" i="1" dirty="0" smtClean="0">
                <a:solidFill>
                  <a:schemeClr val="tx1"/>
                </a:solidFill>
              </a:rPr>
              <a:t>», 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«Создание видеороликов с помощью программы </a:t>
            </a:r>
            <a:r>
              <a:rPr lang="en-US" sz="2000" i="1" dirty="0" smtClean="0">
                <a:solidFill>
                  <a:schemeClr val="tx1"/>
                </a:solidFill>
              </a:rPr>
              <a:t>Movie Maker</a:t>
            </a:r>
            <a:r>
              <a:rPr lang="ru-RU" sz="2000" i="1" dirty="0" smtClean="0">
                <a:solidFill>
                  <a:schemeClr val="tx1"/>
                </a:solidFill>
              </a:rPr>
              <a:t>», 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«Создание собственных электронных продуктов»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2012-2014</a:t>
            </a:r>
            <a:endParaRPr lang="ru-RU" b="1" i="1" dirty="0" smtClean="0">
              <a:solidFill>
                <a:srgbClr val="15473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Курсы компьютерной грамотности по подготовке к сдаче сертификационного тестирования на квалифицированного пользователя информационных технологий (на базе школы)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</a:t>
            </a:r>
            <a:r>
              <a:rPr lang="ru-RU" sz="2000" i="1" dirty="0" smtClean="0">
                <a:solidFill>
                  <a:schemeClr val="tx1"/>
                </a:solidFill>
              </a:rPr>
              <a:t>еминар-практикум"Информационная компетентность педагога - средство повышения эффективности образовательного процесса".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be-BY" sz="2000" i="1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Система учебно-методической поддержки</a:t>
            </a:r>
            <a:r>
              <a:rPr lang="be-BY" sz="27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be-BY" sz="27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1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Повышение информационной  культуры педагогов</a:t>
            </a:r>
            <a:endParaRPr lang="ru-RU" sz="31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12160" y="6525344"/>
            <a:ext cx="1152127" cy="8976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Инновационная деятельность</a:t>
            </a: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55576" y="1179127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just">
              <a:buFont typeface="Wingdings" pitchFamily="2" charset="2"/>
              <a:buChar char="ü"/>
            </a:pPr>
            <a:endParaRPr lang="ru-RU" sz="2000" dirty="0">
              <a:latin typeface="Candara" pitchFamily="34" charset="0"/>
            </a:endParaRPr>
          </a:p>
          <a:p>
            <a:pPr marL="354013" indent="1588" algn="ctr"/>
            <a:r>
              <a:rPr lang="ru-RU" sz="2800" b="1" dirty="0" smtClean="0">
                <a:latin typeface="Candara" pitchFamily="34" charset="0"/>
              </a:rPr>
              <a:t>республиканский </a:t>
            </a:r>
            <a:r>
              <a:rPr lang="ru-RU" sz="2800" b="1" dirty="0">
                <a:latin typeface="Candara" pitchFamily="34" charset="0"/>
              </a:rPr>
              <a:t>инновационный проект </a:t>
            </a:r>
            <a:endParaRPr lang="ru-RU" sz="2800" b="1" dirty="0" smtClean="0">
              <a:latin typeface="Candara" pitchFamily="34" charset="0"/>
            </a:endParaRPr>
          </a:p>
          <a:p>
            <a:pPr marL="354013" indent="-354013" algn="just"/>
            <a:endParaRPr lang="ru-RU" sz="2800" dirty="0" smtClean="0">
              <a:latin typeface="Candara" pitchFamily="34" charset="0"/>
            </a:endParaRPr>
          </a:p>
          <a:p>
            <a:pPr marL="354013" indent="1588" algn="ctr"/>
            <a:r>
              <a:rPr lang="ru-RU" sz="2800" b="1" dirty="0" smtClean="0">
                <a:latin typeface="Candara" pitchFamily="34" charset="0"/>
              </a:rPr>
              <a:t>«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Внедрение методики проведения учебно-исследовательской деятельности в условиях функционирования ресурсного центра информационных технологий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marL="354013" indent="1588" algn="just"/>
            <a:endParaRPr lang="ru-RU" sz="2800" b="1" dirty="0" smtClean="0">
              <a:latin typeface="Candara" pitchFamily="34" charset="0"/>
              <a:cs typeface="Times New Roman" pitchFamily="18" charset="0"/>
            </a:endParaRPr>
          </a:p>
          <a:p>
            <a:pPr marL="354013" indent="1588" algn="ctr"/>
            <a:r>
              <a:rPr lang="ru-RU" sz="2800" b="1" dirty="0" smtClean="0">
                <a:latin typeface="Candara" pitchFamily="34" charset="0"/>
              </a:rPr>
              <a:t>сентябрь 2012 года  - май 2014 года </a:t>
            </a:r>
            <a:endParaRPr lang="ru-RU" sz="2800" dirty="0" smtClean="0">
              <a:latin typeface="Candara" pitchFamily="34" charset="0"/>
            </a:endParaRPr>
          </a:p>
          <a:p>
            <a:pPr marL="354013" indent="1588" algn="just"/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95536" y="188640"/>
            <a:ext cx="9324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5CB5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Повышение информационной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культуры педагогов</a:t>
            </a:r>
            <a:endParaRPr lang="ru-RU" sz="3200" b="1" i="1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C:\Documents and Settings\Фонасов С А\Рабочий стол\Обмен информацией\ф\P11102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1683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2132856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glow rad="2286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Сертификация – 43%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636F2-1A98-4039-A4BD-14354B94BC7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509120"/>
          <a:ext cx="8208912" cy="2133600"/>
        </p:xfrm>
        <a:graphic>
          <a:graphicData uri="http://schemas.openxmlformats.org/drawingml/2006/table">
            <a:tbl>
              <a:tblPr/>
              <a:tblGrid>
                <a:gridCol w="1826064"/>
                <a:gridCol w="1317614"/>
                <a:gridCol w="1775805"/>
                <a:gridCol w="3289429"/>
              </a:tblGrid>
              <a:tr h="14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педагога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участия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Тематика  курсов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Качан А.М.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замдиректора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 2013 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Представительство учителя в сети Интернет. Создание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блога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Фонасова И.Э.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 2013 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Представительство учителя в сети Интернет. Создание блога. 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Рожкова С.А.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  - май 2013 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Дистанционный курс по использованию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интернет-ресурсов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преподавании математики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Фонасова И.Э.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 - апрель 2013</a:t>
                      </a:r>
                      <a:endParaRPr lang="be-BY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Дистанционный курс "Школа 21 века. Сервисы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2.0."</a:t>
                      </a: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31840" y="3789040"/>
            <a:ext cx="392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glow rad="2286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Тематические курсы</a:t>
            </a:r>
            <a:endParaRPr lang="be-BY" sz="3200" b="1" i="1" dirty="0" smtClean="0">
              <a:solidFill>
                <a:srgbClr val="002060"/>
              </a:solidFill>
              <a:effectLst>
                <a:glow rad="2286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4656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z="2800" dirty="0" smtClean="0"/>
              <a:t>«</a:t>
            </a:r>
            <a:r>
              <a:rPr lang="ru-RU" sz="2800" b="1" i="1" dirty="0" smtClean="0">
                <a:solidFill>
                  <a:schemeClr val="tx1"/>
                </a:solidFill>
              </a:rPr>
              <a:t>Использование электронных средств обучения на уроках  и факультативных занятиях как средство реализации индивидуально-дифференцированного подхода к учащимся» (март 2013г.)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endParaRPr lang="be-BY" sz="2800" b="1" i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ru-RU" sz="2800" b="1" i="1" dirty="0" smtClean="0">
                <a:solidFill>
                  <a:schemeClr val="tx1"/>
                </a:solidFill>
              </a:rPr>
              <a:t>«Использование исследовательских методов обучения на уроке» (январь 2014)</a:t>
            </a:r>
          </a:p>
          <a:p>
            <a:pPr eaLnBrk="1" hangingPunct="1">
              <a:lnSpc>
                <a:spcPct val="98000"/>
              </a:lnSpc>
              <a:spcBef>
                <a:spcPts val="2400"/>
              </a:spcBef>
            </a:pPr>
            <a:endParaRPr lang="ru-RU" sz="2300" b="1" i="1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384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Тематические </a:t>
            </a:r>
            <a:r>
              <a:rPr lang="ru-RU" sz="3200" b="1" i="1" dirty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недели педагогического мастерства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Система учебно-методической поддержки</a:t>
            </a:r>
            <a:endParaRPr lang="be-BY" sz="2400" b="1" dirty="0" smtClean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4656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z="2800" b="1" i="1" dirty="0" smtClean="0">
                <a:solidFill>
                  <a:schemeClr val="tx1"/>
                </a:solidFill>
              </a:rPr>
              <a:t>"Повышение качества знаний средствами информационных технологий на учебных и факультативных занятиях« (декабрь 2012)</a:t>
            </a:r>
          </a:p>
          <a:p>
            <a:pPr eaLnBrk="1" hangingPunct="1">
              <a:spcBef>
                <a:spcPts val="1800"/>
              </a:spcBef>
            </a:pP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dirty="0" smtClean="0"/>
              <a:t>"</a:t>
            </a:r>
            <a:r>
              <a:rPr lang="ru-RU" sz="2800" b="1" i="1" dirty="0" smtClean="0">
                <a:solidFill>
                  <a:schemeClr val="tx1"/>
                </a:solidFill>
              </a:rPr>
              <a:t>Развитие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мотивационно-познавательной</a:t>
            </a:r>
            <a:r>
              <a:rPr lang="ru-RU" sz="2800" b="1" i="1" dirty="0" smtClean="0">
                <a:solidFill>
                  <a:schemeClr val="tx1"/>
                </a:solidFill>
              </a:rPr>
              <a:t> сферы учащихся через  исследовательские методы обучения»  (октябрь 2013)</a:t>
            </a:r>
          </a:p>
          <a:p>
            <a:endParaRPr lang="ru-RU" sz="2800" b="1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8000"/>
              </a:lnSpc>
              <a:spcBef>
                <a:spcPts val="2400"/>
              </a:spcBef>
            </a:pPr>
            <a:endParaRPr lang="ru-RU" sz="2300" b="1" i="1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384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Методические  дни обмена опытом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Система учебно-методической поддержки</a:t>
            </a:r>
            <a:endParaRPr lang="be-BY" sz="2400" b="1" dirty="0" smtClean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1"/>
          <p:cNvSpPr>
            <a:spLocks noGrp="1"/>
          </p:cNvSpPr>
          <p:nvPr>
            <p:ph idx="1"/>
          </p:nvPr>
        </p:nvSpPr>
        <p:spPr>
          <a:xfrm>
            <a:off x="2268538" y="1928813"/>
            <a:ext cx="6853237" cy="273526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z="3000" b="1" i="1" dirty="0" smtClean="0">
                <a:solidFill>
                  <a:schemeClr val="tx1"/>
                </a:solidFill>
              </a:rPr>
              <a:t>Лучший виртуальный кабинет </a:t>
            </a:r>
          </a:p>
          <a:p>
            <a:pPr eaLnBrk="1" hangingPunct="1">
              <a:spcBef>
                <a:spcPts val="1800"/>
              </a:spcBef>
            </a:pPr>
            <a:r>
              <a:rPr lang="ru-RU" sz="3000" b="1" i="1" dirty="0" smtClean="0">
                <a:solidFill>
                  <a:schemeClr val="tx1"/>
                </a:solidFill>
              </a:rPr>
              <a:t>Лучшая методическая разработка урока -</a:t>
            </a:r>
            <a:r>
              <a:rPr lang="ru-RU" sz="3200" b="1" dirty="0" smtClean="0"/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Урок с  применением  исследовательских методов обучения»</a:t>
            </a:r>
          </a:p>
          <a:p>
            <a:pPr eaLnBrk="1" hangingPunct="1">
              <a:spcBef>
                <a:spcPts val="1800"/>
              </a:spcBef>
            </a:pPr>
            <a:r>
              <a:rPr lang="ru-RU" sz="3000" b="1" i="1" dirty="0" smtClean="0">
                <a:solidFill>
                  <a:schemeClr val="tx1"/>
                </a:solidFill>
              </a:rPr>
              <a:t>Лучший дидактический материал к уроку – </a:t>
            </a:r>
            <a:r>
              <a:rPr lang="ru-RU" sz="3000" i="1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Формы и методы реализации исследовательского  обучения на учебных занятиях»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52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учебно-методической поддержки </a:t>
            </a:r>
            <a:r>
              <a:rPr lang="ru-RU" sz="36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Ежегодные конкурсы  </a:t>
            </a:r>
            <a:endParaRPr lang="ru-RU" sz="36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01988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72208" cy="21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 fontScale="90000"/>
          </a:bodyPr>
          <a:lstStyle/>
          <a:p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Направления работы по организации исследовательской деятельности</a:t>
            </a:r>
            <a:endParaRPr lang="be-BY" sz="3200" b="1" i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899592" y="1428736"/>
            <a:ext cx="7272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/>
            <a:endParaRPr lang="ru-RU" sz="2000" dirty="0" smtClean="0">
              <a:latin typeface="Candar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sz="2000" dirty="0" smtClean="0">
              <a:latin typeface="Candara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Создание открытой образовательной среды по организации учебно-исследовательской деятельности учащихся на базе ресурсного центра информационных технологий</a:t>
            </a:r>
            <a:endParaRPr lang="be-BY" sz="3200" b="1" i="1" dirty="0" smtClean="0"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ru-RU" sz="2000" dirty="0" smtClean="0"/>
              <a:t> </a:t>
            </a:r>
            <a:endParaRPr lang="be-BY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8"/>
            <a:ext cx="857256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err="1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Полиресурсный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центр  информационных технологий</a:t>
            </a:r>
          </a:p>
        </p:txBody>
      </p:sp>
      <p:pic>
        <p:nvPicPr>
          <p:cNvPr id="14" name="Содержимое 13" descr="P117074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6080" y="1827599"/>
            <a:ext cx="2047890" cy="1535917"/>
          </a:xfrm>
          <a:effectLst>
            <a:softEdge rad="112500"/>
          </a:effectLst>
        </p:spPr>
      </p:pic>
      <p:pic>
        <p:nvPicPr>
          <p:cNvPr id="15" name="Picture 3" descr="D:\Мои документы\ПРИХОД\Надя Шимулевич\Библиотека\фото-конкурс\123\рабо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610" y="4770562"/>
            <a:ext cx="1746910" cy="208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1130897_resize.JPG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47" y="3214686"/>
            <a:ext cx="2285121" cy="1714512"/>
          </a:xfrm>
          <a:effectLst>
            <a:softEdge rad="112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214282" y="1928802"/>
          <a:ext cx="5143536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0641" name="Picture 1" descr="E:\!Video\Изображение 07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429000"/>
            <a:ext cx="1524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0642" name="Picture 2" descr="E:\!Video\Изображение 049+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857364"/>
            <a:ext cx="2082811" cy="156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5458ED-22B6-4075-B570-1400A04CDE1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4282" y="216266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Полиресурсный</a:t>
            </a: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центр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информационных технологий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условие совершенствования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педагогического мастерства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285750" y="2184400"/>
            <a:ext cx="471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77863" algn="l"/>
              </a:tabLst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банк данных методических материалов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;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77863" algn="l"/>
              </a:tabLst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единое информационное пространство школы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;</a:t>
            </a:r>
            <a:endParaRPr lang="ru-RU" sz="2400" dirty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77863" algn="l"/>
              </a:tabLst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виртуальные предметные кабинеты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;</a:t>
            </a:r>
            <a:endParaRPr lang="ru-RU" sz="2400" dirty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77863" algn="l"/>
              </a:tabLst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использование колоссальных ресурсов глобальной сети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;</a:t>
            </a:r>
          </a:p>
          <a:p>
            <a:pPr indent="342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77863" algn="l"/>
              </a:tabLst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возможность размножения педагогического опыта</a:t>
            </a:r>
            <a:endParaRPr lang="ru-RU" sz="2400" dirty="0">
              <a:latin typeface="+mj-lt"/>
              <a:cs typeface="+mn-cs"/>
            </a:endParaRPr>
          </a:p>
        </p:txBody>
      </p:sp>
      <p:pic>
        <p:nvPicPr>
          <p:cNvPr id="5" name="Рисунок 4" descr="C:\Documents and Settings\Фонасов С А\Рабочий стол\Обмен информацией\ф\P11102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3797227" cy="261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0125" y="4143375"/>
            <a:ext cx="2214563" cy="857250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 Виртуальный кабинет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профориентации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4282" y="191136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Структура </a:t>
            </a:r>
            <a:r>
              <a:rPr lang="ru-RU" sz="3200" b="1" i="1" dirty="0" err="1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полиресурсного</a:t>
            </a: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центра</a:t>
            </a:r>
          </a:p>
        </p:txBody>
      </p:sp>
      <p:sp>
        <p:nvSpPr>
          <p:cNvPr id="19460" name="Rectangle 1030"/>
          <p:cNvSpPr>
            <a:spLocks noChangeArrowheads="1"/>
          </p:cNvSpPr>
          <p:nvPr/>
        </p:nvSpPr>
        <p:spPr bwMode="auto">
          <a:xfrm>
            <a:off x="5786438" y="1641475"/>
            <a:ext cx="3000375" cy="3430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e-BY" sz="1200">
              <a:latin typeface="Candara" pitchFamily="34" charset="0"/>
            </a:endParaRPr>
          </a:p>
        </p:txBody>
      </p:sp>
      <p:sp>
        <p:nvSpPr>
          <p:cNvPr id="19461" name="Rectangle 1031"/>
          <p:cNvSpPr>
            <a:spLocks noChangeArrowheads="1"/>
          </p:cNvSpPr>
          <p:nvPr/>
        </p:nvSpPr>
        <p:spPr bwMode="auto">
          <a:xfrm>
            <a:off x="714375" y="5500688"/>
            <a:ext cx="7715250" cy="1214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e-BY" sz="1200">
              <a:latin typeface="Candara" pitchFamily="34" charset="0"/>
            </a:endParaRPr>
          </a:p>
        </p:txBody>
      </p:sp>
      <p:sp>
        <p:nvSpPr>
          <p:cNvPr id="19462" name="Rectangle 1045"/>
          <p:cNvSpPr>
            <a:spLocks noChangeArrowheads="1"/>
          </p:cNvSpPr>
          <p:nvPr/>
        </p:nvSpPr>
        <p:spPr bwMode="auto">
          <a:xfrm>
            <a:off x="366713" y="1643063"/>
            <a:ext cx="299085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e-BY" sz="1200">
              <a:latin typeface="Candara" pitchFamily="34" charset="0"/>
            </a:endParaRPr>
          </a:p>
        </p:txBody>
      </p:sp>
      <p:sp>
        <p:nvSpPr>
          <p:cNvPr id="7183" name="AutoShape 1053"/>
          <p:cNvSpPr>
            <a:spLocks noChangeArrowheads="1"/>
          </p:cNvSpPr>
          <p:nvPr/>
        </p:nvSpPr>
        <p:spPr bwMode="auto">
          <a:xfrm>
            <a:off x="3714750" y="3384550"/>
            <a:ext cx="1714500" cy="1116013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Полиресурсный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центр</a:t>
            </a:r>
          </a:p>
        </p:txBody>
      </p:sp>
      <p:sp>
        <p:nvSpPr>
          <p:cNvPr id="19464" name="AutoShape 1073"/>
          <p:cNvSpPr>
            <a:spLocks noChangeArrowheads="1"/>
          </p:cNvSpPr>
          <p:nvPr/>
        </p:nvSpPr>
        <p:spPr bwMode="auto">
          <a:xfrm>
            <a:off x="3357563" y="3741738"/>
            <a:ext cx="357187" cy="214312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e-BY">
              <a:latin typeface="Candara" pitchFamily="34" charset="0"/>
            </a:endParaRPr>
          </a:p>
        </p:txBody>
      </p:sp>
      <p:sp>
        <p:nvSpPr>
          <p:cNvPr id="19465" name="AutoShape 1078"/>
          <p:cNvSpPr>
            <a:spLocks noChangeArrowheads="1"/>
          </p:cNvSpPr>
          <p:nvPr/>
        </p:nvSpPr>
        <p:spPr bwMode="auto">
          <a:xfrm>
            <a:off x="4397375" y="4529138"/>
            <a:ext cx="304800" cy="685800"/>
          </a:xfrm>
          <a:prstGeom prst="up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e-BY">
              <a:latin typeface="Candar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188" y="785813"/>
            <a:ext cx="3143250" cy="10779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Ресурсный центр </a:t>
            </a:r>
            <a:b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«Информационно- коммуникационное образовательное пространство»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43570" y="857232"/>
            <a:ext cx="3286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9525" indent="76200" algn="ctr" fontAlgn="auto">
              <a:spcBef>
                <a:spcPts val="0"/>
              </a:spcBef>
              <a:spcAft>
                <a:spcPts val="0"/>
              </a:spcAft>
              <a:tabLst>
                <a:tab pos="174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Ресурсный центр  «Информационно-коммуникационное воспитательное пространство»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9525" indent="76200" algn="ctr" fontAlgn="auto">
              <a:spcBef>
                <a:spcPts val="0"/>
              </a:spcBef>
              <a:spcAft>
                <a:spcPts val="0"/>
              </a:spcAft>
              <a:tabLst>
                <a:tab pos="174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7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3" y="3357563"/>
            <a:ext cx="2214562" cy="857250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 13 виртуальных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предметных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кабинетов</a:t>
            </a:r>
          </a:p>
        </p:txBody>
      </p:sp>
      <p:sp>
        <p:nvSpPr>
          <p:cNvPr id="34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1500" y="2571750"/>
            <a:ext cx="2286000" cy="865188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Виртуальный методический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кабинет учебной работы</a:t>
            </a:r>
          </a:p>
        </p:txBody>
      </p:sp>
      <p:sp>
        <p:nvSpPr>
          <p:cNvPr id="32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625" y="1785938"/>
            <a:ext cx="2286000" cy="857250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>Кабинет для накопления 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>хранения информационно-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методического фонда по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вопросам обучения учащихся</a:t>
            </a:r>
          </a:p>
        </p:txBody>
      </p:sp>
      <p:sp>
        <p:nvSpPr>
          <p:cNvPr id="39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375" y="3786188"/>
            <a:ext cx="2214563" cy="1000125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Виртуальный методический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кабинет социально-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психологической службы</a:t>
            </a:r>
          </a:p>
        </p:txBody>
      </p:sp>
      <p:sp>
        <p:nvSpPr>
          <p:cNvPr id="40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72188" y="2857500"/>
            <a:ext cx="2286000" cy="1000125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Виртуальный методический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кабинет воспитательной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работы </a:t>
            </a:r>
          </a:p>
        </p:txBody>
      </p:sp>
      <p:sp>
        <p:nvSpPr>
          <p:cNvPr id="41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57875" y="1928813"/>
            <a:ext cx="2286000" cy="1000125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>Кабинет для накопления 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>хранения информационно-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методического фонда по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вопросам воспитания уч-ся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</p:txBody>
      </p:sp>
      <p:sp>
        <p:nvSpPr>
          <p:cNvPr id="45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57375" y="5572125"/>
            <a:ext cx="2500313" cy="1000125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+mn-lt"/>
                <a:cs typeface="+mn-cs"/>
              </a:rPr>
              <a:t>Медиацентр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46" name="AutoShape 10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72063" y="5500688"/>
            <a:ext cx="2428875" cy="1071562"/>
          </a:xfrm>
          <a:prstGeom prst="flowChartMultidocumen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Информационно-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библиотечный центр</a:t>
            </a:r>
          </a:p>
        </p:txBody>
      </p:sp>
      <p:sp>
        <p:nvSpPr>
          <p:cNvPr id="19476" name="AutoShape 1073"/>
          <p:cNvSpPr>
            <a:spLocks noChangeArrowheads="1"/>
          </p:cNvSpPr>
          <p:nvPr/>
        </p:nvSpPr>
        <p:spPr bwMode="auto">
          <a:xfrm>
            <a:off x="5429250" y="3741738"/>
            <a:ext cx="357188" cy="214312"/>
          </a:xfrm>
          <a:prstGeom prst="leftRightArrow">
            <a:avLst>
              <a:gd name="adj1" fmla="val 50000"/>
              <a:gd name="adj2" fmla="val 53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e-BY">
              <a:latin typeface="Candara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636F2-1A98-4039-A4BD-14354B94BC7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86182" y="285728"/>
            <a:ext cx="50006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Виртуальный кабинет учебной работы</a:t>
            </a:r>
          </a:p>
        </p:txBody>
      </p:sp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3541712" cy="5929313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25"/>
            <a:ext cx="4286250" cy="495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e-BY">
              <a:latin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857375"/>
            <a:ext cx="73580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0"/>
          <p:cNvSpPr>
            <a:spLocks noChangeArrowheads="1"/>
          </p:cNvSpPr>
          <p:nvPr/>
        </p:nvSpPr>
        <p:spPr bwMode="auto">
          <a:xfrm>
            <a:off x="428596" y="208642"/>
            <a:ext cx="8464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Материалы </a:t>
            </a: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ресурсного центра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размещены </a:t>
            </a: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 сайте школы </a:t>
            </a:r>
            <a:endParaRPr lang="be-BY" sz="3200" b="1" i="1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5616624" cy="402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 fontScale="90000"/>
          </a:bodyPr>
          <a:lstStyle/>
          <a:p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Направления работы по организации исследовательской деятельности</a:t>
            </a:r>
            <a:endParaRPr lang="be-BY" sz="3200" b="1" i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95536" y="2163140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ndara" pitchFamily="34" charset="0"/>
              </a:rPr>
              <a:t>Развитие системы организации учебно-исследовательской деятельности учащихся на I, II и III ступенях общего среднего образования;</a:t>
            </a:r>
            <a:endParaRPr lang="be-BY" sz="2000" dirty="0" smtClean="0">
              <a:latin typeface="Candara" pitchFamily="34" charset="0"/>
            </a:endParaRPr>
          </a:p>
          <a:p>
            <a:pPr lvl="0" algn="just"/>
            <a:endParaRPr lang="ru-RU" sz="2000" dirty="0" smtClean="0">
              <a:latin typeface="Candar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ndara" pitchFamily="34" charset="0"/>
              </a:rPr>
              <a:t>Создание системы учебно-методической поддержки учителей по вопросам организации исследовательской деятельности учащихся на основе информационно-коммуникационных технологий (ИКТ);</a:t>
            </a:r>
            <a:endParaRPr lang="be-BY" sz="2000" dirty="0" smtClean="0">
              <a:latin typeface="Candar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sz="2000" dirty="0" smtClean="0">
              <a:latin typeface="Candar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ndara" pitchFamily="34" charset="0"/>
              </a:rPr>
              <a:t>Создание открытой образовательной среды по организации учебно-исследовательской деятельности учащихся на базе ресурсного центра информационных технологий.</a:t>
            </a:r>
            <a:endParaRPr lang="be-BY" sz="2000" dirty="0" smtClean="0">
              <a:latin typeface="Candara" pitchFamily="34" charset="0"/>
            </a:endParaRPr>
          </a:p>
          <a:p>
            <a:r>
              <a:rPr lang="ru-RU" sz="2000" dirty="0" smtClean="0"/>
              <a:t> </a:t>
            </a:r>
            <a:endParaRPr lang="be-BY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543925" cy="1143000"/>
          </a:xfrm>
        </p:spPr>
        <p:txBody>
          <a:bodyPr>
            <a:noAutofit/>
          </a:bodyPr>
          <a:lstStyle/>
          <a:p>
            <a:pPr marL="53975" algn="ctr" eaLnBrk="1" hangingPunct="1"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Формы организации учебной работы </a:t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со </a:t>
            </a:r>
            <a:r>
              <a:rPr lang="ru-RU" sz="3200" b="1" i="1" dirty="0" err="1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СНИТ-поддержкой</a:t>
            </a:r>
            <a:endParaRPr lang="ru-RU" sz="3200" b="1" i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500188"/>
          <a:ext cx="8429625" cy="5118735"/>
        </p:xfrm>
        <a:graphic>
          <a:graphicData uri="http://schemas.openxmlformats.org/drawingml/2006/table">
            <a:tbl>
              <a:tblPr/>
              <a:tblGrid>
                <a:gridCol w="2686050"/>
                <a:gridCol w="1639887"/>
                <a:gridCol w="1538288"/>
                <a:gridCol w="25654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Индивидуальная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Парная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Групповая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Коллективная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9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Дистанционное  обучение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(для поддержки или организации учебного процесса, организации консультаций для учащихся)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Использование форумов, чатов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Электронная почта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Использование ЭСО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Использование ЭСО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Использование цифровых технических средств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Организация проектной деятельности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Интернет-проекты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Он-лайн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уроки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Web-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экскурсии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Интернет-проекты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для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Использование ЭСО в компьютерном классе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(обобщение и систематизация знаний, контроль навыков, тренаж и пр.)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66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Дистанционное обучение 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7375"/>
            <a:ext cx="7545600" cy="571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28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Дистанционное обучение – школа юного химика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54386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28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Дистанционное обучение – школа юного химика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545600" cy="571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66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Дистанционное обучение 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7375"/>
            <a:ext cx="7545600" cy="571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9306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ru-RU" sz="26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26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Дистанционное обучение – школа юного исследователя  </a:t>
            </a:r>
            <a:br>
              <a:rPr lang="ru-RU" sz="26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endParaRPr lang="ru-RU" sz="26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545600" cy="571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407646"/>
            <a:ext cx="1905881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077218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Школа юного исследователя </a:t>
            </a:r>
            <a:b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«Как написать научную работу»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07646"/>
            <a:ext cx="1851430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07646"/>
            <a:ext cx="1892571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352168"/>
            <a:ext cx="1898378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123148"/>
            <a:ext cx="1962514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123148"/>
            <a:ext cx="1925485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4123148"/>
            <a:ext cx="1878261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090916"/>
            <a:ext cx="1962514" cy="259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01019"/>
            <a:ext cx="8929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 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Трансляция опыта школы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564708"/>
            <a:ext cx="7920880" cy="4744612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ВЕБ-семинар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"Инновационная школа" республиканский практикум (декабрь 2012)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областной семинар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«Управление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процессом 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комплексной информатизации учреждения образования» (декабрь 2012) </a:t>
            </a:r>
            <a:endParaRPr lang="be-BY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курсы ПК «Использование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злектронных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средств обучения, ПМК в начальной школе» (ноябрь,2012, ГОИРО)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выступление «Моделирование современных уроков истории и обществоведение в интерактивном режиме (ноябрь 2012, АПО)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лекции на курсах ПК  для учителей информатики «Работа с одарёнными учащимися» (декабрь,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февраль,март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2012/2013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13 республиканские краеведческие чтения «Современные формы работы как средство активизации краеведческой деятельности»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ru-RU" sz="2000" dirty="0" smtClean="0"/>
              <a:t>республиканский семинар «Применение ЭСО при  организации факультативных занятий и внеклассной работы по физике»</a:t>
            </a:r>
            <a:endParaRPr lang="be-BY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11560" y="1340768"/>
            <a:ext cx="2571768" cy="57150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ОБЛАСТЬ, республика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71462"/>
            <a:ext cx="7929618" cy="214314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ru-RU" sz="2400" b="1" spc="50" dirty="0" err="1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айт</a:t>
            </a:r>
            <a:r>
              <a:rPr lang="ru-RU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школы: </a:t>
            </a:r>
            <a:r>
              <a:rPr lang="en-US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lida-sch1.ehost.by</a:t>
            </a:r>
            <a:br>
              <a:rPr lang="en-US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Электронная почта: </a:t>
            </a:r>
            <a:r>
              <a:rPr lang="en-US" sz="2400" b="1" spc="50" dirty="0" smtClean="0">
                <a:ln w="11430"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lida-sch1@mail.ru </a:t>
            </a:r>
            <a:endParaRPr lang="ru-RU" sz="2400" b="1" spc="50" dirty="0">
              <a:ln w="11430">
                <a:solidFill>
                  <a:schemeClr val="accent5">
                    <a:lumMod val="2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SCF0053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4"/>
          <a:stretch>
            <a:fillRect/>
          </a:stretch>
        </p:blipFill>
        <p:spPr bwMode="auto">
          <a:xfrm>
            <a:off x="1979712" y="1916832"/>
            <a:ext cx="5214974" cy="3856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5733256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Приглашаем к сотрудничеству!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1162050" cy="365125"/>
          </a:xfrm>
        </p:spPr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 fontScale="90000"/>
          </a:bodyPr>
          <a:lstStyle/>
          <a:p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Направления работы по организации исследовательской деятельности</a:t>
            </a:r>
            <a:endParaRPr lang="be-BY" sz="3200" b="1" i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67544" y="2202128"/>
            <a:ext cx="828092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Развитие системы организации учебно-исследовательской деятельности учащихся</a:t>
            </a:r>
          </a:p>
          <a:p>
            <a:pPr lvl="0" algn="ctr"/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 на I, II и III ступенях общего среднего образования</a:t>
            </a:r>
            <a:endParaRPr lang="be-BY" sz="3200" b="1" i="1" dirty="0" smtClean="0"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+mj-lt"/>
              <a:ea typeface="+mj-ea"/>
              <a:cs typeface="+mj-cs"/>
            </a:endParaRPr>
          </a:p>
          <a:p>
            <a:pPr lvl="0" algn="just"/>
            <a:endParaRPr lang="ru-RU" sz="2000" dirty="0" smtClean="0">
              <a:latin typeface="Candar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4274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89040"/>
            <a:ext cx="2016224" cy="26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организации исследовательской деятельности учащихся</a:t>
            </a:r>
            <a:b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Научное общество учащихся «Поиск»</a:t>
            </a: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3456384" cy="4838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714488"/>
            <a:ext cx="3519391" cy="48965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Научное общество учащихся «Поиск»</a:t>
            </a: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339752" y="1258888"/>
            <a:ext cx="65527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Секция естественных наук: </a:t>
            </a:r>
            <a:endParaRPr lang="ru-RU" sz="20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биология, химия, географии</a:t>
            </a:r>
            <a:endParaRPr lang="be-BY" sz="24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Секция физико-математических наук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:</a:t>
            </a:r>
          </a:p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физика, математика, астрономия, информатика</a:t>
            </a:r>
            <a:endParaRPr lang="be-BY" sz="24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Секция гуманитарных наук: </a:t>
            </a:r>
          </a:p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история, обществоведение </a:t>
            </a:r>
            <a:endParaRPr lang="be-BY" sz="24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Секция филологических наук:</a:t>
            </a:r>
            <a:endParaRPr lang="ru-RU" sz="24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cs typeface="+mn-cs"/>
              </a:rPr>
              <a:t>русский язык и литература, белорусский язык и литература, иностранный язык</a:t>
            </a:r>
            <a:endParaRPr lang="be-BY" sz="2400" dirty="0" smtClean="0">
              <a:solidFill>
                <a:schemeClr val="accent1">
                  <a:lumMod val="25000"/>
                </a:schemeClr>
              </a:solidFill>
              <a:latin typeface="+mj-lt"/>
              <a:cs typeface="+mn-cs"/>
            </a:endParaRPr>
          </a:p>
          <a:p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Секция начальных классов.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C118-6D24-44A2-A990-7B723A098C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2357430"/>
            <a:ext cx="5173663" cy="3451225"/>
          </a:xfrm>
          <a:ln w="12700">
            <a:solidFill>
              <a:schemeClr val="tx1"/>
            </a:solidFill>
          </a:ln>
        </p:spPr>
      </p:pic>
      <p:pic>
        <p:nvPicPr>
          <p:cNvPr id="32771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3214688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479217"/>
            <a:ext cx="8229600" cy="1077218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организации исследовательской деятельности учащихся</a:t>
            </a:r>
            <a:b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Конференция исследовательских работ</a:t>
            </a:r>
            <a:endParaRPr lang="ru-RU" sz="3200" b="1" i="1" dirty="0"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10" t="28024" r="22716" b="3246"/>
          <a:stretch>
            <a:fillRect/>
          </a:stretch>
        </p:blipFill>
        <p:spPr bwMode="auto">
          <a:xfrm>
            <a:off x="3071802" y="2000240"/>
            <a:ext cx="5815012" cy="432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Содержимое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857364"/>
            <a:ext cx="3143250" cy="4500563"/>
          </a:xfrm>
          <a:ln w="12700">
            <a:solidFill>
              <a:schemeClr val="tx1"/>
            </a:solidFill>
          </a:ln>
        </p:spPr>
      </p:pic>
      <p:sp>
        <p:nvSpPr>
          <p:cNvPr id="10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584775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 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457200" y="444665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организации исследовательской деятельности учащихся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Конференция исследовательских работ</a:t>
            </a:r>
            <a:endParaRPr lang="ru-RU" sz="3200" b="1" i="1" dirty="0"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азвание 1"/>
          <p:cNvSpPr>
            <a:spLocks noGrp="1"/>
          </p:cNvSpPr>
          <p:nvPr>
            <p:ph type="title"/>
          </p:nvPr>
        </p:nvSpPr>
        <p:spPr>
          <a:xfrm>
            <a:off x="679450" y="295275"/>
            <a:ext cx="7583488" cy="613445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Важно!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132856"/>
          <a:ext cx="8496944" cy="4120515"/>
        </p:xfrm>
        <a:graphic>
          <a:graphicData uri="http://schemas.openxmlformats.org/drawingml/2006/table">
            <a:tbl>
              <a:tblPr/>
              <a:tblGrid>
                <a:gridCol w="4518170"/>
                <a:gridCol w="397877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Отчет об исследовательской работе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Презентация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видеопрезентация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направленность на самостоятельный информационный поиск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фото, видеосъёмка объектов и явлений в рамках исследования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проведение расчетов, построение графиков и диаграмм с  использованием  программных средств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создание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мультимедийного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ea typeface="+mn-ea"/>
                          <a:cs typeface="Arial" pitchFamily="34" charset="0"/>
                        </a:rPr>
                        <a:t> продукта, включающего графику, звуковые файлы, видеоклипы, анимацию;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 создание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веб-сайта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03154"/>
                        </a:solidFill>
                        <a:effectLst/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69" name="Прямоугольник 5"/>
          <p:cNvSpPr>
            <a:spLocks noChangeArrowheads="1"/>
          </p:cNvSpPr>
          <p:nvPr/>
        </p:nvSpPr>
        <p:spPr bwMode="auto">
          <a:xfrm>
            <a:off x="755576" y="90872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FF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Выполнение  и представление исследовательского проекта на основе использования ИКТ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6B779-AF41-484E-A18F-8F805D65585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19.02.2014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1048</Words>
  <Application>Microsoft Office PowerPoint</Application>
  <PresentationFormat>Экран (4:3)</PresentationFormat>
  <Paragraphs>317</Paragraphs>
  <Slides>38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Candara</vt:lpstr>
      <vt:lpstr>Corbel</vt:lpstr>
      <vt:lpstr>Symbol</vt:lpstr>
      <vt:lpstr>Times New Roman</vt:lpstr>
      <vt:lpstr>Wingdings</vt:lpstr>
      <vt:lpstr>Волна</vt:lpstr>
      <vt:lpstr>Презентация PowerPoint</vt:lpstr>
      <vt:lpstr>Инновационная деятельность</vt:lpstr>
      <vt:lpstr>Направления работы по организации исследовательской деятельности</vt:lpstr>
      <vt:lpstr>Направления работы по организации исследовательской деятельности</vt:lpstr>
      <vt:lpstr>Система организации исследовательской деятельности учащихся  Научное общество учащихся «Поиск»</vt:lpstr>
      <vt:lpstr>Научное общество учащихся «Поиск»</vt:lpstr>
      <vt:lpstr>  Система организации исследовательской деятельности учащихся  Конференция исследовательских работ</vt:lpstr>
      <vt:lpstr> </vt:lpstr>
      <vt:lpstr>Важно! </vt:lpstr>
      <vt:lpstr>  Результаты конкурсов  исследовательских работ в 2012/2013 году</vt:lpstr>
      <vt:lpstr> Система организации исследовательской деятельности учащихся  Конкурс информационно-познавательных проектов</vt:lpstr>
      <vt:lpstr>  Система организации исследовательской деятельности учащихся  Конкурс информационно-познавательных проектов</vt:lpstr>
      <vt:lpstr>Направления работы по организации исследовательской деятельности</vt:lpstr>
      <vt:lpstr>Презентация PowerPoint</vt:lpstr>
      <vt:lpstr>Система учебно-методической поддержки</vt:lpstr>
      <vt:lpstr>Система учебно-методической поддержки</vt:lpstr>
      <vt:lpstr>Система учебно-методической поддержки</vt:lpstr>
      <vt:lpstr>Система учебно-методической поддержки</vt:lpstr>
      <vt:lpstr> Система учебно-методической поддержки Повышение информационной  культуры педагогов</vt:lpstr>
      <vt:lpstr>Презентация PowerPoint</vt:lpstr>
      <vt:lpstr>   Тематические недели педагогического мастерства</vt:lpstr>
      <vt:lpstr>   Методические  дни обмена опытом </vt:lpstr>
      <vt:lpstr>Система учебно-методической поддержки Ежегодные конкурсы  </vt:lpstr>
      <vt:lpstr>Направления работы по организации исследовательской деятельности</vt:lpstr>
      <vt:lpstr>Полиресурсный центр  информационных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учебной работы  со СНИТ-поддержкой</vt:lpstr>
      <vt:lpstr>Дистанционное обучение учащихся</vt:lpstr>
      <vt:lpstr> Дистанционное обучение – школа юного химика  </vt:lpstr>
      <vt:lpstr> Дистанционное обучение – школа юного химика  </vt:lpstr>
      <vt:lpstr>Дистанционное обучение учащихся</vt:lpstr>
      <vt:lpstr> Дистанционное обучение – школа юного исследователя   </vt:lpstr>
      <vt:lpstr>  Школа юного исследователя  «Как написать научную работу»</vt:lpstr>
      <vt:lpstr>Презентация PowerPoint</vt:lpstr>
      <vt:lpstr> Cайт школы: lida-sch1.ehost.by Электронная почта: lida-sch1@mail.ru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УПРАВЛЕНИЯ КАЧЕСТВОМ УРОКА КАК УСЛОВИЕ ПОВЫШЕНИЯ КАЧЕСТВОМ ОБРАЗОВАНИЯ</dc:title>
  <dc:creator>Borbet</dc:creator>
  <cp:lastModifiedBy>Admin2</cp:lastModifiedBy>
  <cp:revision>407</cp:revision>
  <dcterms:created xsi:type="dcterms:W3CDTF">2011-03-16T09:54:34Z</dcterms:created>
  <dcterms:modified xsi:type="dcterms:W3CDTF">2014-03-25T13:09:03Z</dcterms:modified>
</cp:coreProperties>
</file>