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61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68" r:id="rId12"/>
    <p:sldId id="271" r:id="rId13"/>
    <p:sldId id="272" r:id="rId14"/>
    <p:sldId id="273" r:id="rId15"/>
    <p:sldId id="274" r:id="rId16"/>
    <p:sldId id="275" r:id="rId17"/>
    <p:sldId id="276" r:id="rId18"/>
    <p:sldId id="285" r:id="rId19"/>
    <p:sldId id="281" r:id="rId20"/>
    <p:sldId id="278" r:id="rId21"/>
    <p:sldId id="282" r:id="rId22"/>
    <p:sldId id="284" r:id="rId23"/>
    <p:sldId id="286" r:id="rId24"/>
    <p:sldId id="279" r:id="rId25"/>
    <p:sldId id="288" r:id="rId26"/>
    <p:sldId id="287" r:id="rId2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006"/>
    <a:srgbClr val="FF4347"/>
    <a:srgbClr val="FF7C80"/>
    <a:srgbClr val="E62A2A"/>
    <a:srgbClr val="CCFFCC"/>
    <a:srgbClr val="A8B9EA"/>
    <a:srgbClr val="0087B9"/>
    <a:srgbClr val="CC0000"/>
    <a:srgbClr val="33C4D3"/>
    <a:srgbClr val="1F7EE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>
      <p:cViewPr>
        <p:scale>
          <a:sx n="69" d="100"/>
          <a:sy n="69" d="100"/>
        </p:scale>
        <p:origin x="-150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&#1054;&#1076;&#1072;&#1088;&#1077;&#1085;&#1085;&#1099;&#1077;_&#1088;&#1072;&#1079;&#1076;&#1072;&#1090;&#1100;/_10_09_&#1054;%20&#1087;&#1088;&#1086;&#1074;&#1077;&#1076;&#1077;&#1085;&#1080;&#1080;%20&#1086;&#1083;&#1080;&#1084;&#1087;&#1080;&#1072;&#1076;%20&#1086;&#1089;&#1077;&#1085;&#1100;&#1102;%202012%20&#1075;&#1086;&#1076;&#1072;.doc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&#1054;&#1076;&#1072;&#1088;&#1077;&#1085;&#1085;&#1099;&#1077;_&#1088;&#1072;&#1079;&#1076;&#1072;&#1090;&#1100;/_10_09_&#1054;%20&#1087;&#1088;&#1086;&#1074;&#1077;&#1076;&#1077;&#1085;&#1080;&#1080;%20&#1086;&#1083;&#1080;&#1084;&#1087;&#1080;&#1072;&#1076;%20&#1086;&#1089;&#1077;&#1085;&#1100;&#1102;%202012%20&#1075;&#1086;&#1076;&#1072;.do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67D41-F4EE-4F93-A1DE-F333C635DE60}" type="doc">
      <dgm:prSet loTypeId="urn:microsoft.com/office/officeart/2005/8/layout/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4CE60D3-8308-4F4D-8AC3-4777E472822E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  <a:hlinkClick xmlns:r="http://schemas.openxmlformats.org/officeDocument/2006/relationships" r:id="rId1" action="ppaction://hlinkfile"/>
            </a:rPr>
            <a:t>приказ от </a:t>
          </a:r>
        </a:p>
        <a:p>
          <a:r>
            <a:rPr lang="ru-RU" sz="1400" b="1" dirty="0" smtClean="0"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  <a:hlinkClick xmlns:r="http://schemas.openxmlformats.org/officeDocument/2006/relationships" r:id="rId1" action="ppaction://hlinkfile"/>
            </a:rPr>
            <a:t>06.10.2011 № 256 </a:t>
          </a:r>
          <a:endParaRPr lang="ru-RU" sz="1400" b="1" dirty="0">
            <a:solidFill>
              <a:schemeClr val="bg1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C74F1941-3FF4-4163-A1A6-BC349C3FADEB}" type="parTrans" cxnId="{CFA96266-D2F7-445A-8F21-CC092ED92F6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030FA8AF-37AE-47E4-9DFB-8D18CF5227BE}" type="sibTrans" cxnId="{CFA96266-D2F7-445A-8F21-CC092ED92F6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77A0E0B4-919A-442F-B95E-4579E946FE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приказ от  09.11.2011 № 284 </a:t>
          </a:r>
          <a:endParaRPr lang="ru-RU" sz="1400" b="1" dirty="0">
            <a:solidFill>
              <a:srgbClr val="F60006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2D00A257-5260-470A-9C44-63F2E584BAA9}" type="parTrans" cxnId="{52A57D79-FFD6-4B05-B09F-C33DCA5AF708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D75E36D9-5134-47A2-8528-8CDB9B03A3A2}" type="sibTrans" cxnId="{52A57D79-FFD6-4B05-B09F-C33DCA5AF708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D45DF181-88E1-4711-AD0D-852B0B340869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приказ от</a:t>
          </a:r>
        </a:p>
        <a:p>
          <a:r>
            <a:rPr lang="ru-RU" sz="1400" b="1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 09.02.2012 № 35 </a:t>
          </a:r>
          <a:endParaRPr lang="ru-RU" sz="1400" b="1" dirty="0">
            <a:solidFill>
              <a:srgbClr val="F60006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gm:t>
    </dgm:pt>
    <dgm:pt modelId="{80B8E16E-33DB-4B6D-87D1-7616F083C8F4}" type="parTrans" cxnId="{E890148A-72B4-4840-B0AB-D9CF304159E2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E7E340B4-2038-47A2-B2F5-6D840C834BD0}" type="sibTrans" cxnId="{E890148A-72B4-4840-B0AB-D9CF304159E2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D4AAFFF3-7641-4ED2-9CD0-F14B256754FD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приказ от </a:t>
          </a:r>
        </a:p>
        <a:p>
          <a:r>
            <a:rPr lang="ru-RU" sz="1400" b="1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20.03.2012 № 49 </a:t>
          </a:r>
          <a:endParaRPr lang="ru-RU" sz="1400" b="1" dirty="0">
            <a:solidFill>
              <a:srgbClr val="F60006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gm:t>
    </dgm:pt>
    <dgm:pt modelId="{E03905F8-8247-485E-9D5D-01CEE095586E}" type="parTrans" cxnId="{E869C837-7808-4E56-A39E-D315445B83C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9DC47ADB-871D-4351-AA46-DCCBC2B84626}" type="sibTrans" cxnId="{E869C837-7808-4E56-A39E-D315445B83C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204ACAE7-8C95-469D-9C1E-5B8B0BAA97C7}" type="pres">
      <dgm:prSet presAssocID="{7B767D41-F4EE-4F93-A1DE-F333C635DE6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348A3D-2F87-45B5-BE40-D40EC491BBE8}" type="pres">
      <dgm:prSet presAssocID="{34CE60D3-8308-4F4D-8AC3-4777E472822E}" presName="parentLin" presStyleCnt="0"/>
      <dgm:spPr/>
    </dgm:pt>
    <dgm:pt modelId="{448E6B96-95D7-4E8C-889C-F510E2736223}" type="pres">
      <dgm:prSet presAssocID="{34CE60D3-8308-4F4D-8AC3-4777E472822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565F9A4-9D01-4461-9043-400F9AA8200D}" type="pres">
      <dgm:prSet presAssocID="{34CE60D3-8308-4F4D-8AC3-4777E472822E}" presName="parentText" presStyleLbl="node1" presStyleIdx="0" presStyleCnt="4" custLinFactNeighborX="923" custLinFactNeighborY="65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592A5-68C7-421D-B9C6-1AEF41E6A8F0}" type="pres">
      <dgm:prSet presAssocID="{34CE60D3-8308-4F4D-8AC3-4777E472822E}" presName="negativeSpace" presStyleCnt="0"/>
      <dgm:spPr/>
    </dgm:pt>
    <dgm:pt modelId="{7D93C569-9CB2-4B2A-A076-641A1A5ABE57}" type="pres">
      <dgm:prSet presAssocID="{34CE60D3-8308-4F4D-8AC3-4777E472822E}" presName="childText" presStyleLbl="conFgAcc1" presStyleIdx="0" presStyleCnt="4" custScaleX="80555">
        <dgm:presLayoutVars>
          <dgm:bulletEnabled val="1"/>
        </dgm:presLayoutVars>
      </dgm:prSet>
      <dgm:spPr/>
    </dgm:pt>
    <dgm:pt modelId="{9B011EDB-6149-4E15-9F03-E0BCD83633A9}" type="pres">
      <dgm:prSet presAssocID="{030FA8AF-37AE-47E4-9DFB-8D18CF5227BE}" presName="spaceBetweenRectangles" presStyleCnt="0"/>
      <dgm:spPr/>
    </dgm:pt>
    <dgm:pt modelId="{D9F2040E-47EA-49DC-92D6-1EAB2D53CCD8}" type="pres">
      <dgm:prSet presAssocID="{77A0E0B4-919A-442F-B95E-4579E946FE25}" presName="parentLin" presStyleCnt="0"/>
      <dgm:spPr/>
    </dgm:pt>
    <dgm:pt modelId="{1155E70D-BDF2-497C-A748-B5097638B4AC}" type="pres">
      <dgm:prSet presAssocID="{77A0E0B4-919A-442F-B95E-4579E946FE2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2CEB68B-78B5-47C7-8CAC-D834FDA5CF31}" type="pres">
      <dgm:prSet presAssocID="{77A0E0B4-919A-442F-B95E-4579E946FE25}" presName="parentText" presStyleLbl="node1" presStyleIdx="1" presStyleCnt="4" custLinFactNeighborX="923" custLinFactNeighborY="-115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43C01-AB7A-40A8-AF4E-51ACBE23AB61}" type="pres">
      <dgm:prSet presAssocID="{77A0E0B4-919A-442F-B95E-4579E946FE25}" presName="negativeSpace" presStyleCnt="0"/>
      <dgm:spPr/>
    </dgm:pt>
    <dgm:pt modelId="{88E49BBE-F5FB-4667-9FA9-9B575F2982DD}" type="pres">
      <dgm:prSet presAssocID="{77A0E0B4-919A-442F-B95E-4579E946FE25}" presName="childText" presStyleLbl="conFgAcc1" presStyleIdx="1" presStyleCnt="4" custScaleX="80556">
        <dgm:presLayoutVars>
          <dgm:bulletEnabled val="1"/>
        </dgm:presLayoutVars>
      </dgm:prSet>
      <dgm:spPr/>
    </dgm:pt>
    <dgm:pt modelId="{074E4A19-7FAE-4B91-A391-A484F3FCC223}" type="pres">
      <dgm:prSet presAssocID="{D75E36D9-5134-47A2-8528-8CDB9B03A3A2}" presName="spaceBetweenRectangles" presStyleCnt="0"/>
      <dgm:spPr/>
    </dgm:pt>
    <dgm:pt modelId="{8DB41A28-C57E-4E33-A0FD-51E5866B5BF4}" type="pres">
      <dgm:prSet presAssocID="{D45DF181-88E1-4711-AD0D-852B0B340869}" presName="parentLin" presStyleCnt="0"/>
      <dgm:spPr/>
    </dgm:pt>
    <dgm:pt modelId="{886E9F2E-4406-4EAE-85D3-DB3E57F6E0D7}" type="pres">
      <dgm:prSet presAssocID="{D45DF181-88E1-4711-AD0D-852B0B340869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DBF6273-CA07-41D7-83FF-97EDAA7099E6}" type="pres">
      <dgm:prSet presAssocID="{D45DF181-88E1-4711-AD0D-852B0B34086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A8B7D5-935A-474A-8D57-562C5E8A57BB}" type="pres">
      <dgm:prSet presAssocID="{D45DF181-88E1-4711-AD0D-852B0B340869}" presName="negativeSpace" presStyleCnt="0"/>
      <dgm:spPr/>
    </dgm:pt>
    <dgm:pt modelId="{D1479DB1-3C69-45FB-ACC4-A66146E757F7}" type="pres">
      <dgm:prSet presAssocID="{D45DF181-88E1-4711-AD0D-852B0B340869}" presName="childText" presStyleLbl="conFgAcc1" presStyleIdx="2" presStyleCnt="4" custScaleX="80556" custLinFactNeighborX="0" custLinFactNeighborY="17162">
        <dgm:presLayoutVars>
          <dgm:bulletEnabled val="1"/>
        </dgm:presLayoutVars>
      </dgm:prSet>
      <dgm:spPr/>
    </dgm:pt>
    <dgm:pt modelId="{FA4B9B6C-26F3-4E17-A829-FE274F5D5FBF}" type="pres">
      <dgm:prSet presAssocID="{E7E340B4-2038-47A2-B2F5-6D840C834BD0}" presName="spaceBetweenRectangles" presStyleCnt="0"/>
      <dgm:spPr/>
    </dgm:pt>
    <dgm:pt modelId="{B913D260-DB40-498B-8DB4-B5380EC5101F}" type="pres">
      <dgm:prSet presAssocID="{D4AAFFF3-7641-4ED2-9CD0-F14B256754FD}" presName="parentLin" presStyleCnt="0"/>
      <dgm:spPr/>
    </dgm:pt>
    <dgm:pt modelId="{96444962-D5B2-4094-837F-9FBD90ADD525}" type="pres">
      <dgm:prSet presAssocID="{D4AAFFF3-7641-4ED2-9CD0-F14B256754F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177B28AB-D77C-4CD1-BB65-38FC4D7B52FE}" type="pres">
      <dgm:prSet presAssocID="{D4AAFFF3-7641-4ED2-9CD0-F14B256754F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35B25-40EF-4092-8DE4-D307E78DA5DF}" type="pres">
      <dgm:prSet presAssocID="{D4AAFFF3-7641-4ED2-9CD0-F14B256754FD}" presName="negativeSpace" presStyleCnt="0"/>
      <dgm:spPr/>
    </dgm:pt>
    <dgm:pt modelId="{5BEE9553-0135-4222-BC04-4F7F3585A4BB}" type="pres">
      <dgm:prSet presAssocID="{D4AAFFF3-7641-4ED2-9CD0-F14B256754FD}" presName="childText" presStyleLbl="conFgAcc1" presStyleIdx="3" presStyleCnt="4" custScaleX="80555">
        <dgm:presLayoutVars>
          <dgm:bulletEnabled val="1"/>
        </dgm:presLayoutVars>
      </dgm:prSet>
      <dgm:spPr/>
    </dgm:pt>
  </dgm:ptLst>
  <dgm:cxnLst>
    <dgm:cxn modelId="{6B51C380-5332-40EF-A703-643AE2CF0DCD}" type="presOf" srcId="{77A0E0B4-919A-442F-B95E-4579E946FE25}" destId="{42CEB68B-78B5-47C7-8CAC-D834FDA5CF31}" srcOrd="1" destOrd="0" presId="urn:microsoft.com/office/officeart/2005/8/layout/list1"/>
    <dgm:cxn modelId="{E890148A-72B4-4840-B0AB-D9CF304159E2}" srcId="{7B767D41-F4EE-4F93-A1DE-F333C635DE60}" destId="{D45DF181-88E1-4711-AD0D-852B0B340869}" srcOrd="2" destOrd="0" parTransId="{80B8E16E-33DB-4B6D-87D1-7616F083C8F4}" sibTransId="{E7E340B4-2038-47A2-B2F5-6D840C834BD0}"/>
    <dgm:cxn modelId="{B76B5CAD-17AC-44B0-8BDD-EA2AF0318947}" type="presOf" srcId="{34CE60D3-8308-4F4D-8AC3-4777E472822E}" destId="{E565F9A4-9D01-4461-9043-400F9AA8200D}" srcOrd="1" destOrd="0" presId="urn:microsoft.com/office/officeart/2005/8/layout/list1"/>
    <dgm:cxn modelId="{C8F6B483-A961-4DD2-8DE5-04E40689BA2A}" type="presOf" srcId="{7B767D41-F4EE-4F93-A1DE-F333C635DE60}" destId="{204ACAE7-8C95-469D-9C1E-5B8B0BAA97C7}" srcOrd="0" destOrd="0" presId="urn:microsoft.com/office/officeart/2005/8/layout/list1"/>
    <dgm:cxn modelId="{7766B4A7-D36B-40B0-A601-E46DA162510E}" type="presOf" srcId="{D4AAFFF3-7641-4ED2-9CD0-F14B256754FD}" destId="{96444962-D5B2-4094-837F-9FBD90ADD525}" srcOrd="0" destOrd="0" presId="urn:microsoft.com/office/officeart/2005/8/layout/list1"/>
    <dgm:cxn modelId="{3A314D0B-DA35-4376-A578-506786B75C14}" type="presOf" srcId="{34CE60D3-8308-4F4D-8AC3-4777E472822E}" destId="{448E6B96-95D7-4E8C-889C-F510E2736223}" srcOrd="0" destOrd="0" presId="urn:microsoft.com/office/officeart/2005/8/layout/list1"/>
    <dgm:cxn modelId="{CFA96266-D2F7-445A-8F21-CC092ED92F6F}" srcId="{7B767D41-F4EE-4F93-A1DE-F333C635DE60}" destId="{34CE60D3-8308-4F4D-8AC3-4777E472822E}" srcOrd="0" destOrd="0" parTransId="{C74F1941-3FF4-4163-A1A6-BC349C3FADEB}" sibTransId="{030FA8AF-37AE-47E4-9DFB-8D18CF5227BE}"/>
    <dgm:cxn modelId="{6BF6D8A9-3DB6-4ABE-89BF-7AF7A74B784F}" type="presOf" srcId="{D45DF181-88E1-4711-AD0D-852B0B340869}" destId="{0DBF6273-CA07-41D7-83FF-97EDAA7099E6}" srcOrd="1" destOrd="0" presId="urn:microsoft.com/office/officeart/2005/8/layout/list1"/>
    <dgm:cxn modelId="{0401C288-FFF4-4E9D-A557-2FF5BE14DA27}" type="presOf" srcId="{77A0E0B4-919A-442F-B95E-4579E946FE25}" destId="{1155E70D-BDF2-497C-A748-B5097638B4AC}" srcOrd="0" destOrd="0" presId="urn:microsoft.com/office/officeart/2005/8/layout/list1"/>
    <dgm:cxn modelId="{124FD272-7D8F-44E9-B39B-060CD4B2E85F}" type="presOf" srcId="{D4AAFFF3-7641-4ED2-9CD0-F14B256754FD}" destId="{177B28AB-D77C-4CD1-BB65-38FC4D7B52FE}" srcOrd="1" destOrd="0" presId="urn:microsoft.com/office/officeart/2005/8/layout/list1"/>
    <dgm:cxn modelId="{5F017999-B345-42AD-849D-C424504B7403}" type="presOf" srcId="{D45DF181-88E1-4711-AD0D-852B0B340869}" destId="{886E9F2E-4406-4EAE-85D3-DB3E57F6E0D7}" srcOrd="0" destOrd="0" presId="urn:microsoft.com/office/officeart/2005/8/layout/list1"/>
    <dgm:cxn modelId="{E869C837-7808-4E56-A39E-D315445B83CF}" srcId="{7B767D41-F4EE-4F93-A1DE-F333C635DE60}" destId="{D4AAFFF3-7641-4ED2-9CD0-F14B256754FD}" srcOrd="3" destOrd="0" parTransId="{E03905F8-8247-485E-9D5D-01CEE095586E}" sibTransId="{9DC47ADB-871D-4351-AA46-DCCBC2B84626}"/>
    <dgm:cxn modelId="{52A57D79-FFD6-4B05-B09F-C33DCA5AF708}" srcId="{7B767D41-F4EE-4F93-A1DE-F333C635DE60}" destId="{77A0E0B4-919A-442F-B95E-4579E946FE25}" srcOrd="1" destOrd="0" parTransId="{2D00A257-5260-470A-9C44-63F2E584BAA9}" sibTransId="{D75E36D9-5134-47A2-8528-8CDB9B03A3A2}"/>
    <dgm:cxn modelId="{2EF0D008-C892-4DC2-BD97-331B96A940E4}" type="presParOf" srcId="{204ACAE7-8C95-469D-9C1E-5B8B0BAA97C7}" destId="{56348A3D-2F87-45B5-BE40-D40EC491BBE8}" srcOrd="0" destOrd="0" presId="urn:microsoft.com/office/officeart/2005/8/layout/list1"/>
    <dgm:cxn modelId="{1D316D7A-E772-40B9-A67A-C4D439C5FF6C}" type="presParOf" srcId="{56348A3D-2F87-45B5-BE40-D40EC491BBE8}" destId="{448E6B96-95D7-4E8C-889C-F510E2736223}" srcOrd="0" destOrd="0" presId="urn:microsoft.com/office/officeart/2005/8/layout/list1"/>
    <dgm:cxn modelId="{D0DBC796-293C-42DE-AAAF-850646DCCF90}" type="presParOf" srcId="{56348A3D-2F87-45B5-BE40-D40EC491BBE8}" destId="{E565F9A4-9D01-4461-9043-400F9AA8200D}" srcOrd="1" destOrd="0" presId="urn:microsoft.com/office/officeart/2005/8/layout/list1"/>
    <dgm:cxn modelId="{85717B2E-BBED-4B17-9447-FC16839F903C}" type="presParOf" srcId="{204ACAE7-8C95-469D-9C1E-5B8B0BAA97C7}" destId="{F7F592A5-68C7-421D-B9C6-1AEF41E6A8F0}" srcOrd="1" destOrd="0" presId="urn:microsoft.com/office/officeart/2005/8/layout/list1"/>
    <dgm:cxn modelId="{CB571087-7CE4-4B2C-9C6E-02CAF3478E0A}" type="presParOf" srcId="{204ACAE7-8C95-469D-9C1E-5B8B0BAA97C7}" destId="{7D93C569-9CB2-4B2A-A076-641A1A5ABE57}" srcOrd="2" destOrd="0" presId="urn:microsoft.com/office/officeart/2005/8/layout/list1"/>
    <dgm:cxn modelId="{D9389897-CA5C-4EBF-8481-519BB6740855}" type="presParOf" srcId="{204ACAE7-8C95-469D-9C1E-5B8B0BAA97C7}" destId="{9B011EDB-6149-4E15-9F03-E0BCD83633A9}" srcOrd="3" destOrd="0" presId="urn:microsoft.com/office/officeart/2005/8/layout/list1"/>
    <dgm:cxn modelId="{41006255-C0AC-45D0-85D6-455A45049AF0}" type="presParOf" srcId="{204ACAE7-8C95-469D-9C1E-5B8B0BAA97C7}" destId="{D9F2040E-47EA-49DC-92D6-1EAB2D53CCD8}" srcOrd="4" destOrd="0" presId="urn:microsoft.com/office/officeart/2005/8/layout/list1"/>
    <dgm:cxn modelId="{26A3881E-87F3-48CB-BECE-5D08A43B5396}" type="presParOf" srcId="{D9F2040E-47EA-49DC-92D6-1EAB2D53CCD8}" destId="{1155E70D-BDF2-497C-A748-B5097638B4AC}" srcOrd="0" destOrd="0" presId="urn:microsoft.com/office/officeart/2005/8/layout/list1"/>
    <dgm:cxn modelId="{2041DE8C-5D3C-4554-BAE5-6CF6B11FB0E0}" type="presParOf" srcId="{D9F2040E-47EA-49DC-92D6-1EAB2D53CCD8}" destId="{42CEB68B-78B5-47C7-8CAC-D834FDA5CF31}" srcOrd="1" destOrd="0" presId="urn:microsoft.com/office/officeart/2005/8/layout/list1"/>
    <dgm:cxn modelId="{12C3D4A3-C121-42D2-8BC4-0B839676674D}" type="presParOf" srcId="{204ACAE7-8C95-469D-9C1E-5B8B0BAA97C7}" destId="{7DD43C01-AB7A-40A8-AF4E-51ACBE23AB61}" srcOrd="5" destOrd="0" presId="urn:microsoft.com/office/officeart/2005/8/layout/list1"/>
    <dgm:cxn modelId="{D1D345B6-2A2B-4749-AFCA-C6B88EF34307}" type="presParOf" srcId="{204ACAE7-8C95-469D-9C1E-5B8B0BAA97C7}" destId="{88E49BBE-F5FB-4667-9FA9-9B575F2982DD}" srcOrd="6" destOrd="0" presId="urn:microsoft.com/office/officeart/2005/8/layout/list1"/>
    <dgm:cxn modelId="{77D9E8A8-2095-47B1-BEC6-EA540F4C5C04}" type="presParOf" srcId="{204ACAE7-8C95-469D-9C1E-5B8B0BAA97C7}" destId="{074E4A19-7FAE-4B91-A391-A484F3FCC223}" srcOrd="7" destOrd="0" presId="urn:microsoft.com/office/officeart/2005/8/layout/list1"/>
    <dgm:cxn modelId="{30809413-A8FB-4DC4-91A0-9EABF93B9620}" type="presParOf" srcId="{204ACAE7-8C95-469D-9C1E-5B8B0BAA97C7}" destId="{8DB41A28-C57E-4E33-A0FD-51E5866B5BF4}" srcOrd="8" destOrd="0" presId="urn:microsoft.com/office/officeart/2005/8/layout/list1"/>
    <dgm:cxn modelId="{C64177A6-973A-45FA-A767-A4863644C76B}" type="presParOf" srcId="{8DB41A28-C57E-4E33-A0FD-51E5866B5BF4}" destId="{886E9F2E-4406-4EAE-85D3-DB3E57F6E0D7}" srcOrd="0" destOrd="0" presId="urn:microsoft.com/office/officeart/2005/8/layout/list1"/>
    <dgm:cxn modelId="{52D5A10C-899B-467E-A1EE-26DECEFF44A2}" type="presParOf" srcId="{8DB41A28-C57E-4E33-A0FD-51E5866B5BF4}" destId="{0DBF6273-CA07-41D7-83FF-97EDAA7099E6}" srcOrd="1" destOrd="0" presId="urn:microsoft.com/office/officeart/2005/8/layout/list1"/>
    <dgm:cxn modelId="{B658AAF5-DBBE-49DA-872A-52B46E3505EE}" type="presParOf" srcId="{204ACAE7-8C95-469D-9C1E-5B8B0BAA97C7}" destId="{93A8B7D5-935A-474A-8D57-562C5E8A57BB}" srcOrd="9" destOrd="0" presId="urn:microsoft.com/office/officeart/2005/8/layout/list1"/>
    <dgm:cxn modelId="{548E6062-2513-4DF1-BB2F-EA84B943DEE7}" type="presParOf" srcId="{204ACAE7-8C95-469D-9C1E-5B8B0BAA97C7}" destId="{D1479DB1-3C69-45FB-ACC4-A66146E757F7}" srcOrd="10" destOrd="0" presId="urn:microsoft.com/office/officeart/2005/8/layout/list1"/>
    <dgm:cxn modelId="{77F15203-5CE3-4933-9EAF-D50CEC95CE31}" type="presParOf" srcId="{204ACAE7-8C95-469D-9C1E-5B8B0BAA97C7}" destId="{FA4B9B6C-26F3-4E17-A829-FE274F5D5FBF}" srcOrd="11" destOrd="0" presId="urn:microsoft.com/office/officeart/2005/8/layout/list1"/>
    <dgm:cxn modelId="{B4209A47-8CA5-4AB5-BA34-D72D02EB0F25}" type="presParOf" srcId="{204ACAE7-8C95-469D-9C1E-5B8B0BAA97C7}" destId="{B913D260-DB40-498B-8DB4-B5380EC5101F}" srcOrd="12" destOrd="0" presId="urn:microsoft.com/office/officeart/2005/8/layout/list1"/>
    <dgm:cxn modelId="{CA821527-8930-48F0-914B-6512A5B7BEFC}" type="presParOf" srcId="{B913D260-DB40-498B-8DB4-B5380EC5101F}" destId="{96444962-D5B2-4094-837F-9FBD90ADD525}" srcOrd="0" destOrd="0" presId="urn:microsoft.com/office/officeart/2005/8/layout/list1"/>
    <dgm:cxn modelId="{728BA3E2-8D51-4F52-BC6C-DC709064FA1E}" type="presParOf" srcId="{B913D260-DB40-498B-8DB4-B5380EC5101F}" destId="{177B28AB-D77C-4CD1-BB65-38FC4D7B52FE}" srcOrd="1" destOrd="0" presId="urn:microsoft.com/office/officeart/2005/8/layout/list1"/>
    <dgm:cxn modelId="{249C8A2A-195A-4822-A939-74B2099F0EDC}" type="presParOf" srcId="{204ACAE7-8C95-469D-9C1E-5B8B0BAA97C7}" destId="{33135B25-40EF-4092-8DE4-D307E78DA5DF}" srcOrd="13" destOrd="0" presId="urn:microsoft.com/office/officeart/2005/8/layout/list1"/>
    <dgm:cxn modelId="{E2AA68B5-1AC9-45E0-86FC-B2350DCB8BFB}" type="presParOf" srcId="{204ACAE7-8C95-469D-9C1E-5B8B0BAA97C7}" destId="{5BEE9553-0135-4222-BC04-4F7F3585A4BB}" srcOrd="14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767D41-F4EE-4F93-A1DE-F333C635DE60}" type="doc">
      <dgm:prSet loTypeId="urn:microsoft.com/office/officeart/2005/8/layout/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4CE60D3-8308-4F4D-8AC3-4777E472822E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О проведении 1-го этапа республиканской олимпиады по учебным предметам среди учащихся 7-11 классов</a:t>
          </a:r>
          <a:endParaRPr lang="ru-RU" sz="1200" b="1" dirty="0">
            <a:solidFill>
              <a:schemeClr val="bg1"/>
            </a:solidFill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a:endParaRPr>
        </a:p>
      </dgm:t>
    </dgm:pt>
    <dgm:pt modelId="{C74F1941-3FF4-4163-A1A6-BC349C3FADEB}" type="parTrans" cxnId="{CFA96266-D2F7-445A-8F21-CC092ED92F6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030FA8AF-37AE-47E4-9DFB-8D18CF5227BE}" type="sibTrans" cxnId="{CFA96266-D2F7-445A-8F21-CC092ED92F6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D45DF181-88E1-4711-AD0D-852B0B340869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О проведении школьных олимпиад по общеобразовательным предметам  среди   учащихся I и II ступеней обучения</a:t>
          </a:r>
          <a:endParaRPr lang="ru-RU" sz="1200" b="1" dirty="0">
            <a:solidFill>
              <a:schemeClr val="bg1"/>
            </a:solidFill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gm:t>
    </dgm:pt>
    <dgm:pt modelId="{80B8E16E-33DB-4B6D-87D1-7616F083C8F4}" type="parTrans" cxnId="{E890148A-72B4-4840-B0AB-D9CF304159E2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E7E340B4-2038-47A2-B2F5-6D840C834BD0}" type="sibTrans" cxnId="{E890148A-72B4-4840-B0AB-D9CF304159E2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D4AAFFF3-7641-4ED2-9CD0-F14B256754FD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Об участии в районных олимпиадах по учебным предметам среди учащихся I и II ступеней общего среднего образования в 2012 году</a:t>
          </a:r>
          <a:endParaRPr lang="ru-RU" sz="1200" b="1" dirty="0">
            <a:solidFill>
              <a:schemeClr val="bg1"/>
            </a:solidFill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gm:t>
    </dgm:pt>
    <dgm:pt modelId="{E03905F8-8247-485E-9D5D-01CEE095586E}" type="parTrans" cxnId="{E869C837-7808-4E56-A39E-D315445B83C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9DC47ADB-871D-4351-AA46-DCCBC2B84626}" type="sibTrans" cxnId="{E869C837-7808-4E56-A39E-D315445B83C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77A0E0B4-919A-442F-B95E-4579E946FE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Об участии в 2011/2012 учебном году во 2 этапе республиканской олимпиады по учебным предметам</a:t>
          </a:r>
          <a:endParaRPr lang="ru-RU" sz="1200" b="1" dirty="0">
            <a:solidFill>
              <a:schemeClr val="bg1"/>
            </a:solidFill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gm:t>
    </dgm:pt>
    <dgm:pt modelId="{D75E36D9-5134-47A2-8528-8CDB9B03A3A2}" type="sibTrans" cxnId="{52A57D79-FFD6-4B05-B09F-C33DCA5AF708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2D00A257-5260-470A-9C44-63F2E584BAA9}" type="parTrans" cxnId="{52A57D79-FFD6-4B05-B09F-C33DCA5AF708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204ACAE7-8C95-469D-9C1E-5B8B0BAA97C7}" type="pres">
      <dgm:prSet presAssocID="{7B767D41-F4EE-4F93-A1DE-F333C635DE6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348A3D-2F87-45B5-BE40-D40EC491BBE8}" type="pres">
      <dgm:prSet presAssocID="{34CE60D3-8308-4F4D-8AC3-4777E472822E}" presName="parentLin" presStyleCnt="0"/>
      <dgm:spPr/>
    </dgm:pt>
    <dgm:pt modelId="{448E6B96-95D7-4E8C-889C-F510E2736223}" type="pres">
      <dgm:prSet presAssocID="{34CE60D3-8308-4F4D-8AC3-4777E472822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565F9A4-9D01-4461-9043-400F9AA8200D}" type="pres">
      <dgm:prSet presAssocID="{34CE60D3-8308-4F4D-8AC3-4777E472822E}" presName="parentText" presStyleLbl="node1" presStyleIdx="0" presStyleCnt="4" custScaleX="128231" custLinFactNeighborX="-27711" custLinFactNeighborY="65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592A5-68C7-421D-B9C6-1AEF41E6A8F0}" type="pres">
      <dgm:prSet presAssocID="{34CE60D3-8308-4F4D-8AC3-4777E472822E}" presName="negativeSpace" presStyleCnt="0"/>
      <dgm:spPr/>
    </dgm:pt>
    <dgm:pt modelId="{7D93C569-9CB2-4B2A-A076-641A1A5ABE57}" type="pres">
      <dgm:prSet presAssocID="{34CE60D3-8308-4F4D-8AC3-4777E472822E}" presName="childText" presStyleLbl="conFgAcc1" presStyleIdx="0" presStyleCnt="4" custScaleX="96152">
        <dgm:presLayoutVars>
          <dgm:bulletEnabled val="1"/>
        </dgm:presLayoutVars>
      </dgm:prSet>
      <dgm:spPr/>
    </dgm:pt>
    <dgm:pt modelId="{9B011EDB-6149-4E15-9F03-E0BCD83633A9}" type="pres">
      <dgm:prSet presAssocID="{030FA8AF-37AE-47E4-9DFB-8D18CF5227BE}" presName="spaceBetweenRectangles" presStyleCnt="0"/>
      <dgm:spPr/>
    </dgm:pt>
    <dgm:pt modelId="{D9F2040E-47EA-49DC-92D6-1EAB2D53CCD8}" type="pres">
      <dgm:prSet presAssocID="{77A0E0B4-919A-442F-B95E-4579E946FE25}" presName="parentLin" presStyleCnt="0"/>
      <dgm:spPr/>
    </dgm:pt>
    <dgm:pt modelId="{1155E70D-BDF2-497C-A748-B5097638B4AC}" type="pres">
      <dgm:prSet presAssocID="{77A0E0B4-919A-442F-B95E-4579E946FE2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2CEB68B-78B5-47C7-8CAC-D834FDA5CF31}" type="pres">
      <dgm:prSet presAssocID="{77A0E0B4-919A-442F-B95E-4579E946FE25}" presName="parentText" presStyleLbl="node1" presStyleIdx="1" presStyleCnt="4" custScaleX="128231" custLinFactNeighborX="-325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43C01-AB7A-40A8-AF4E-51ACBE23AB61}" type="pres">
      <dgm:prSet presAssocID="{77A0E0B4-919A-442F-B95E-4579E946FE25}" presName="negativeSpace" presStyleCnt="0"/>
      <dgm:spPr/>
    </dgm:pt>
    <dgm:pt modelId="{88E49BBE-F5FB-4667-9FA9-9B575F2982DD}" type="pres">
      <dgm:prSet presAssocID="{77A0E0B4-919A-442F-B95E-4579E946FE25}" presName="childText" presStyleLbl="conFgAcc1" presStyleIdx="1" presStyleCnt="4" custScaleX="96152">
        <dgm:presLayoutVars>
          <dgm:bulletEnabled val="1"/>
        </dgm:presLayoutVars>
      </dgm:prSet>
      <dgm:spPr/>
    </dgm:pt>
    <dgm:pt modelId="{074E4A19-7FAE-4B91-A391-A484F3FCC223}" type="pres">
      <dgm:prSet presAssocID="{D75E36D9-5134-47A2-8528-8CDB9B03A3A2}" presName="spaceBetweenRectangles" presStyleCnt="0"/>
      <dgm:spPr/>
    </dgm:pt>
    <dgm:pt modelId="{8DB41A28-C57E-4E33-A0FD-51E5866B5BF4}" type="pres">
      <dgm:prSet presAssocID="{D45DF181-88E1-4711-AD0D-852B0B340869}" presName="parentLin" presStyleCnt="0"/>
      <dgm:spPr/>
    </dgm:pt>
    <dgm:pt modelId="{886E9F2E-4406-4EAE-85D3-DB3E57F6E0D7}" type="pres">
      <dgm:prSet presAssocID="{D45DF181-88E1-4711-AD0D-852B0B340869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DBF6273-CA07-41D7-83FF-97EDAA7099E6}" type="pres">
      <dgm:prSet presAssocID="{D45DF181-88E1-4711-AD0D-852B0B340869}" presName="parentText" presStyleLbl="node1" presStyleIdx="2" presStyleCnt="4" custScaleX="128231" custLinFactNeighborX="-325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A8B7D5-935A-474A-8D57-562C5E8A57BB}" type="pres">
      <dgm:prSet presAssocID="{D45DF181-88E1-4711-AD0D-852B0B340869}" presName="negativeSpace" presStyleCnt="0"/>
      <dgm:spPr/>
    </dgm:pt>
    <dgm:pt modelId="{D1479DB1-3C69-45FB-ACC4-A66146E757F7}" type="pres">
      <dgm:prSet presAssocID="{D45DF181-88E1-4711-AD0D-852B0B340869}" presName="childText" presStyleLbl="conFgAcc1" presStyleIdx="2" presStyleCnt="4" custScaleX="96152" custLinFactNeighborX="0" custLinFactNeighborY="17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B9B6C-26F3-4E17-A829-FE274F5D5FBF}" type="pres">
      <dgm:prSet presAssocID="{E7E340B4-2038-47A2-B2F5-6D840C834BD0}" presName="spaceBetweenRectangles" presStyleCnt="0"/>
      <dgm:spPr/>
    </dgm:pt>
    <dgm:pt modelId="{B913D260-DB40-498B-8DB4-B5380EC5101F}" type="pres">
      <dgm:prSet presAssocID="{D4AAFFF3-7641-4ED2-9CD0-F14B256754FD}" presName="parentLin" presStyleCnt="0"/>
      <dgm:spPr/>
    </dgm:pt>
    <dgm:pt modelId="{96444962-D5B2-4094-837F-9FBD90ADD525}" type="pres">
      <dgm:prSet presAssocID="{D4AAFFF3-7641-4ED2-9CD0-F14B256754F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177B28AB-D77C-4CD1-BB65-38FC4D7B52FE}" type="pres">
      <dgm:prSet presAssocID="{D4AAFFF3-7641-4ED2-9CD0-F14B256754FD}" presName="parentText" presStyleLbl="node1" presStyleIdx="3" presStyleCnt="4" custScaleX="128231" custLinFactNeighborX="-325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35B25-40EF-4092-8DE4-D307E78DA5DF}" type="pres">
      <dgm:prSet presAssocID="{D4AAFFF3-7641-4ED2-9CD0-F14B256754FD}" presName="negativeSpace" presStyleCnt="0"/>
      <dgm:spPr/>
    </dgm:pt>
    <dgm:pt modelId="{5BEE9553-0135-4222-BC04-4F7F3585A4BB}" type="pres">
      <dgm:prSet presAssocID="{D4AAFFF3-7641-4ED2-9CD0-F14B256754FD}" presName="childText" presStyleLbl="conFgAcc1" presStyleIdx="3" presStyleCnt="4" custScaleX="96152">
        <dgm:presLayoutVars>
          <dgm:bulletEnabled val="1"/>
        </dgm:presLayoutVars>
      </dgm:prSet>
      <dgm:spPr/>
    </dgm:pt>
  </dgm:ptLst>
  <dgm:cxnLst>
    <dgm:cxn modelId="{E890148A-72B4-4840-B0AB-D9CF304159E2}" srcId="{7B767D41-F4EE-4F93-A1DE-F333C635DE60}" destId="{D45DF181-88E1-4711-AD0D-852B0B340869}" srcOrd="2" destOrd="0" parTransId="{80B8E16E-33DB-4B6D-87D1-7616F083C8F4}" sibTransId="{E7E340B4-2038-47A2-B2F5-6D840C834BD0}"/>
    <dgm:cxn modelId="{653A057F-CDDB-422D-90CD-ABFB55AB0EB0}" type="presOf" srcId="{34CE60D3-8308-4F4D-8AC3-4777E472822E}" destId="{448E6B96-95D7-4E8C-889C-F510E2736223}" srcOrd="0" destOrd="0" presId="urn:microsoft.com/office/officeart/2005/8/layout/list1"/>
    <dgm:cxn modelId="{231B1F0C-7D30-422D-8C3D-9F737786B0EE}" type="presOf" srcId="{D4AAFFF3-7641-4ED2-9CD0-F14B256754FD}" destId="{96444962-D5B2-4094-837F-9FBD90ADD525}" srcOrd="0" destOrd="0" presId="urn:microsoft.com/office/officeart/2005/8/layout/list1"/>
    <dgm:cxn modelId="{CFA96266-D2F7-445A-8F21-CC092ED92F6F}" srcId="{7B767D41-F4EE-4F93-A1DE-F333C635DE60}" destId="{34CE60D3-8308-4F4D-8AC3-4777E472822E}" srcOrd="0" destOrd="0" parTransId="{C74F1941-3FF4-4163-A1A6-BC349C3FADEB}" sibTransId="{030FA8AF-37AE-47E4-9DFB-8D18CF5227BE}"/>
    <dgm:cxn modelId="{16B0D0A0-FFB7-4A30-88BD-A7400C1A90C2}" type="presOf" srcId="{7B767D41-F4EE-4F93-A1DE-F333C635DE60}" destId="{204ACAE7-8C95-469D-9C1E-5B8B0BAA97C7}" srcOrd="0" destOrd="0" presId="urn:microsoft.com/office/officeart/2005/8/layout/list1"/>
    <dgm:cxn modelId="{7A87E4FE-9813-4DAD-8F6F-9B12138E6EE1}" type="presOf" srcId="{34CE60D3-8308-4F4D-8AC3-4777E472822E}" destId="{E565F9A4-9D01-4461-9043-400F9AA8200D}" srcOrd="1" destOrd="0" presId="urn:microsoft.com/office/officeart/2005/8/layout/list1"/>
    <dgm:cxn modelId="{C4ED1C37-48C6-4307-9A7F-D3BBAECE84B0}" type="presOf" srcId="{D45DF181-88E1-4711-AD0D-852B0B340869}" destId="{0DBF6273-CA07-41D7-83FF-97EDAA7099E6}" srcOrd="1" destOrd="0" presId="urn:microsoft.com/office/officeart/2005/8/layout/list1"/>
    <dgm:cxn modelId="{DBAC7D0C-FD61-482A-8F0F-017EFBC4F4D9}" type="presOf" srcId="{D4AAFFF3-7641-4ED2-9CD0-F14B256754FD}" destId="{177B28AB-D77C-4CD1-BB65-38FC4D7B52FE}" srcOrd="1" destOrd="0" presId="urn:microsoft.com/office/officeart/2005/8/layout/list1"/>
    <dgm:cxn modelId="{E869C837-7808-4E56-A39E-D315445B83CF}" srcId="{7B767D41-F4EE-4F93-A1DE-F333C635DE60}" destId="{D4AAFFF3-7641-4ED2-9CD0-F14B256754FD}" srcOrd="3" destOrd="0" parTransId="{E03905F8-8247-485E-9D5D-01CEE095586E}" sibTransId="{9DC47ADB-871D-4351-AA46-DCCBC2B84626}"/>
    <dgm:cxn modelId="{076229F9-D64A-4416-BAAA-8F49FD829709}" type="presOf" srcId="{D45DF181-88E1-4711-AD0D-852B0B340869}" destId="{886E9F2E-4406-4EAE-85D3-DB3E57F6E0D7}" srcOrd="0" destOrd="0" presId="urn:microsoft.com/office/officeart/2005/8/layout/list1"/>
    <dgm:cxn modelId="{23608193-F5BD-4993-B7C3-05EC61ABEE85}" type="presOf" srcId="{77A0E0B4-919A-442F-B95E-4579E946FE25}" destId="{1155E70D-BDF2-497C-A748-B5097638B4AC}" srcOrd="0" destOrd="0" presId="urn:microsoft.com/office/officeart/2005/8/layout/list1"/>
    <dgm:cxn modelId="{E1D5B74E-AFBB-4558-8302-782A0F8BB2BC}" type="presOf" srcId="{77A0E0B4-919A-442F-B95E-4579E946FE25}" destId="{42CEB68B-78B5-47C7-8CAC-D834FDA5CF31}" srcOrd="1" destOrd="0" presId="urn:microsoft.com/office/officeart/2005/8/layout/list1"/>
    <dgm:cxn modelId="{52A57D79-FFD6-4B05-B09F-C33DCA5AF708}" srcId="{7B767D41-F4EE-4F93-A1DE-F333C635DE60}" destId="{77A0E0B4-919A-442F-B95E-4579E946FE25}" srcOrd="1" destOrd="0" parTransId="{2D00A257-5260-470A-9C44-63F2E584BAA9}" sibTransId="{D75E36D9-5134-47A2-8528-8CDB9B03A3A2}"/>
    <dgm:cxn modelId="{BE8EA6B8-0B32-418F-B310-7145A4B82F74}" type="presParOf" srcId="{204ACAE7-8C95-469D-9C1E-5B8B0BAA97C7}" destId="{56348A3D-2F87-45B5-BE40-D40EC491BBE8}" srcOrd="0" destOrd="0" presId="urn:microsoft.com/office/officeart/2005/8/layout/list1"/>
    <dgm:cxn modelId="{5FE1F3F8-A38A-406B-ABDD-3787A1BB63D6}" type="presParOf" srcId="{56348A3D-2F87-45B5-BE40-D40EC491BBE8}" destId="{448E6B96-95D7-4E8C-889C-F510E2736223}" srcOrd="0" destOrd="0" presId="urn:microsoft.com/office/officeart/2005/8/layout/list1"/>
    <dgm:cxn modelId="{1BF81A2D-11BE-4E42-B3C1-341148CF5A03}" type="presParOf" srcId="{56348A3D-2F87-45B5-BE40-D40EC491BBE8}" destId="{E565F9A4-9D01-4461-9043-400F9AA8200D}" srcOrd="1" destOrd="0" presId="urn:microsoft.com/office/officeart/2005/8/layout/list1"/>
    <dgm:cxn modelId="{ED4F9060-EEB5-4C32-83CD-B1E9109A0DEF}" type="presParOf" srcId="{204ACAE7-8C95-469D-9C1E-5B8B0BAA97C7}" destId="{F7F592A5-68C7-421D-B9C6-1AEF41E6A8F0}" srcOrd="1" destOrd="0" presId="urn:microsoft.com/office/officeart/2005/8/layout/list1"/>
    <dgm:cxn modelId="{CBBD3D0F-B555-4E2D-B6E5-9F9089E136DF}" type="presParOf" srcId="{204ACAE7-8C95-469D-9C1E-5B8B0BAA97C7}" destId="{7D93C569-9CB2-4B2A-A076-641A1A5ABE57}" srcOrd="2" destOrd="0" presId="urn:microsoft.com/office/officeart/2005/8/layout/list1"/>
    <dgm:cxn modelId="{550E5BF4-E031-413D-92BD-EC38E014B13E}" type="presParOf" srcId="{204ACAE7-8C95-469D-9C1E-5B8B0BAA97C7}" destId="{9B011EDB-6149-4E15-9F03-E0BCD83633A9}" srcOrd="3" destOrd="0" presId="urn:microsoft.com/office/officeart/2005/8/layout/list1"/>
    <dgm:cxn modelId="{02973AE0-6889-4FEB-94E2-ED4AE6A1B2E1}" type="presParOf" srcId="{204ACAE7-8C95-469D-9C1E-5B8B0BAA97C7}" destId="{D9F2040E-47EA-49DC-92D6-1EAB2D53CCD8}" srcOrd="4" destOrd="0" presId="urn:microsoft.com/office/officeart/2005/8/layout/list1"/>
    <dgm:cxn modelId="{B5A0E4F4-B090-483E-8F65-779EE6BF7AD9}" type="presParOf" srcId="{D9F2040E-47EA-49DC-92D6-1EAB2D53CCD8}" destId="{1155E70D-BDF2-497C-A748-B5097638B4AC}" srcOrd="0" destOrd="0" presId="urn:microsoft.com/office/officeart/2005/8/layout/list1"/>
    <dgm:cxn modelId="{6D52F085-A03A-465F-BE8F-0AB00A0624BA}" type="presParOf" srcId="{D9F2040E-47EA-49DC-92D6-1EAB2D53CCD8}" destId="{42CEB68B-78B5-47C7-8CAC-D834FDA5CF31}" srcOrd="1" destOrd="0" presId="urn:microsoft.com/office/officeart/2005/8/layout/list1"/>
    <dgm:cxn modelId="{E09B4621-1BD4-45B6-B24E-FAEE4493200D}" type="presParOf" srcId="{204ACAE7-8C95-469D-9C1E-5B8B0BAA97C7}" destId="{7DD43C01-AB7A-40A8-AF4E-51ACBE23AB61}" srcOrd="5" destOrd="0" presId="urn:microsoft.com/office/officeart/2005/8/layout/list1"/>
    <dgm:cxn modelId="{4948FE11-6EE8-4BE8-9755-1A7733302795}" type="presParOf" srcId="{204ACAE7-8C95-469D-9C1E-5B8B0BAA97C7}" destId="{88E49BBE-F5FB-4667-9FA9-9B575F2982DD}" srcOrd="6" destOrd="0" presId="urn:microsoft.com/office/officeart/2005/8/layout/list1"/>
    <dgm:cxn modelId="{A04758C7-895E-4130-855D-EE8A1DAA955F}" type="presParOf" srcId="{204ACAE7-8C95-469D-9C1E-5B8B0BAA97C7}" destId="{074E4A19-7FAE-4B91-A391-A484F3FCC223}" srcOrd="7" destOrd="0" presId="urn:microsoft.com/office/officeart/2005/8/layout/list1"/>
    <dgm:cxn modelId="{98D16E6C-4896-4F72-BD5B-9D7683E3C40A}" type="presParOf" srcId="{204ACAE7-8C95-469D-9C1E-5B8B0BAA97C7}" destId="{8DB41A28-C57E-4E33-A0FD-51E5866B5BF4}" srcOrd="8" destOrd="0" presId="urn:microsoft.com/office/officeart/2005/8/layout/list1"/>
    <dgm:cxn modelId="{31EC69D6-46AB-4794-8A87-020BD4C92B04}" type="presParOf" srcId="{8DB41A28-C57E-4E33-A0FD-51E5866B5BF4}" destId="{886E9F2E-4406-4EAE-85D3-DB3E57F6E0D7}" srcOrd="0" destOrd="0" presId="urn:microsoft.com/office/officeart/2005/8/layout/list1"/>
    <dgm:cxn modelId="{ADCD9F27-73EA-42DF-8ABF-23056F6A4494}" type="presParOf" srcId="{8DB41A28-C57E-4E33-A0FD-51E5866B5BF4}" destId="{0DBF6273-CA07-41D7-83FF-97EDAA7099E6}" srcOrd="1" destOrd="0" presId="urn:microsoft.com/office/officeart/2005/8/layout/list1"/>
    <dgm:cxn modelId="{93856C27-E261-4538-9E4D-AF9521CE79CC}" type="presParOf" srcId="{204ACAE7-8C95-469D-9C1E-5B8B0BAA97C7}" destId="{93A8B7D5-935A-474A-8D57-562C5E8A57BB}" srcOrd="9" destOrd="0" presId="urn:microsoft.com/office/officeart/2005/8/layout/list1"/>
    <dgm:cxn modelId="{4A42547A-3770-4742-9CE5-F9558F8F80F8}" type="presParOf" srcId="{204ACAE7-8C95-469D-9C1E-5B8B0BAA97C7}" destId="{D1479DB1-3C69-45FB-ACC4-A66146E757F7}" srcOrd="10" destOrd="0" presId="urn:microsoft.com/office/officeart/2005/8/layout/list1"/>
    <dgm:cxn modelId="{D0D86FD9-77C4-4020-A51D-481708B9E055}" type="presParOf" srcId="{204ACAE7-8C95-469D-9C1E-5B8B0BAA97C7}" destId="{FA4B9B6C-26F3-4E17-A829-FE274F5D5FBF}" srcOrd="11" destOrd="0" presId="urn:microsoft.com/office/officeart/2005/8/layout/list1"/>
    <dgm:cxn modelId="{3E6CEE3A-571F-4F4E-8DED-3748F5889257}" type="presParOf" srcId="{204ACAE7-8C95-469D-9C1E-5B8B0BAA97C7}" destId="{B913D260-DB40-498B-8DB4-B5380EC5101F}" srcOrd="12" destOrd="0" presId="urn:microsoft.com/office/officeart/2005/8/layout/list1"/>
    <dgm:cxn modelId="{A844510E-5C4D-4870-A67B-1F571C10854D}" type="presParOf" srcId="{B913D260-DB40-498B-8DB4-B5380EC5101F}" destId="{96444962-D5B2-4094-837F-9FBD90ADD525}" srcOrd="0" destOrd="0" presId="urn:microsoft.com/office/officeart/2005/8/layout/list1"/>
    <dgm:cxn modelId="{ECDC9253-F9F3-4077-9389-B4C6D807556C}" type="presParOf" srcId="{B913D260-DB40-498B-8DB4-B5380EC5101F}" destId="{177B28AB-D77C-4CD1-BB65-38FC4D7B52FE}" srcOrd="1" destOrd="0" presId="urn:microsoft.com/office/officeart/2005/8/layout/list1"/>
    <dgm:cxn modelId="{5D735E8B-1C9B-44E3-AE26-4A7D3E231DF1}" type="presParOf" srcId="{204ACAE7-8C95-469D-9C1E-5B8B0BAA97C7}" destId="{33135B25-40EF-4092-8DE4-D307E78DA5DF}" srcOrd="13" destOrd="0" presId="urn:microsoft.com/office/officeart/2005/8/layout/list1"/>
    <dgm:cxn modelId="{99AF0493-DC1A-4029-A5AA-BBDB73402192}" type="presParOf" srcId="{204ACAE7-8C95-469D-9C1E-5B8B0BAA97C7}" destId="{5BEE9553-0135-4222-BC04-4F7F3585A4BB}" srcOrd="14" destOrd="0" presId="urn:microsoft.com/office/officeart/2005/8/layout/list1"/>
  </dgm:cxnLst>
  <dgm:bg>
    <a:effectLst>
      <a:glow rad="228600">
        <a:schemeClr val="accent4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767D41-F4EE-4F93-A1DE-F333C635DE60}" type="doc">
      <dgm:prSet loTypeId="urn:microsoft.com/office/officeart/2005/8/layout/list1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4AAFFF3-7641-4ED2-9CD0-F14B256754FD}">
      <dgm:prSet phldrT="[Текст]" custT="1"/>
      <dgm:spPr>
        <a:solidFill>
          <a:srgbClr val="CCFFCC"/>
        </a:solidFill>
      </dgm:spPr>
      <dgm:t>
        <a:bodyPr/>
        <a:lstStyle/>
        <a:p>
          <a:r>
            <a:rPr lang="ru-RU" sz="1600" b="1" dirty="0" smtClean="0">
              <a:effectLst>
                <a:glow rad="228600">
                  <a:schemeClr val="bg1">
                    <a:alpha val="40000"/>
                  </a:schemeClr>
                </a:glow>
              </a:effectLst>
            </a:rPr>
            <a:t>Психолого-педагогический семинар</a:t>
          </a:r>
          <a:endParaRPr lang="ru-RU" sz="1600" b="1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E03905F8-8247-485E-9D5D-01CEE095586E}" type="parTrans" cxnId="{E869C837-7808-4E56-A39E-D315445B83CF}">
      <dgm:prSet/>
      <dgm:spPr/>
      <dgm:t>
        <a:bodyPr/>
        <a:lstStyle/>
        <a:p>
          <a:endParaRPr lang="ru-RU" sz="28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9DC47ADB-871D-4351-AA46-DCCBC2B84626}" type="sibTrans" cxnId="{E869C837-7808-4E56-A39E-D315445B83CF}">
      <dgm:prSet/>
      <dgm:spPr/>
      <dgm:t>
        <a:bodyPr/>
        <a:lstStyle/>
        <a:p>
          <a:endParaRPr lang="ru-RU" sz="28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AD0B9C03-3F4F-4DC8-BAF0-EBC7152E5BA8}">
      <dgm:prSet phldrT="[Текст]" custT="1"/>
      <dgm:spPr>
        <a:solidFill>
          <a:srgbClr val="A8B9EA"/>
        </a:solidFill>
      </dgm:spPr>
      <dgm:t>
        <a:bodyPr/>
        <a:lstStyle/>
        <a:p>
          <a:r>
            <a:rPr lang="ru-RU" sz="1600" b="1" dirty="0" smtClean="0">
              <a:effectLst>
                <a:glow rad="228600">
                  <a:schemeClr val="bg1">
                    <a:alpha val="40000"/>
                  </a:schemeClr>
                </a:glow>
              </a:effectLst>
            </a:rPr>
            <a:t>Инструктивно-методические совещания</a:t>
          </a:r>
          <a:endParaRPr lang="ru-RU" sz="1600" b="1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B9600C52-F97A-4E1F-8209-7772985CFFF0}" type="parTrans" cxnId="{18ED5251-9087-4946-AF55-9F4D4A593315}">
      <dgm:prSet/>
      <dgm:spPr/>
      <dgm:t>
        <a:bodyPr/>
        <a:lstStyle/>
        <a:p>
          <a:endParaRPr lang="be-BY"/>
        </a:p>
      </dgm:t>
    </dgm:pt>
    <dgm:pt modelId="{6C91DD01-DC27-4631-800C-487E94698833}" type="sibTrans" cxnId="{18ED5251-9087-4946-AF55-9F4D4A593315}">
      <dgm:prSet/>
      <dgm:spPr/>
      <dgm:t>
        <a:bodyPr/>
        <a:lstStyle/>
        <a:p>
          <a:endParaRPr lang="be-BY"/>
        </a:p>
      </dgm:t>
    </dgm:pt>
    <dgm:pt modelId="{D605DB74-EBF6-4AA6-9757-AF4B88F2F98E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/>
            <a:t>Методические рекомендации </a:t>
          </a:r>
          <a:endParaRPr lang="ru-RU" sz="1600" b="1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5A4AF27A-A657-483C-89DA-2A6DEB5F3906}" type="parTrans" cxnId="{5225C226-FED4-4ED9-9CB7-20B63B770468}">
      <dgm:prSet/>
      <dgm:spPr/>
      <dgm:t>
        <a:bodyPr/>
        <a:lstStyle/>
        <a:p>
          <a:endParaRPr lang="be-BY"/>
        </a:p>
      </dgm:t>
    </dgm:pt>
    <dgm:pt modelId="{364E18C8-89E9-492E-8D12-FDACD564DE8B}" type="sibTrans" cxnId="{5225C226-FED4-4ED9-9CB7-20B63B770468}">
      <dgm:prSet/>
      <dgm:spPr/>
      <dgm:t>
        <a:bodyPr/>
        <a:lstStyle/>
        <a:p>
          <a:endParaRPr lang="be-BY"/>
        </a:p>
      </dgm:t>
    </dgm:pt>
    <dgm:pt modelId="{EE4AAFB7-7817-4D26-A6D4-7831850B706B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effectLst>
                <a:glow rad="228600">
                  <a:schemeClr val="bg1">
                    <a:alpha val="40000"/>
                  </a:schemeClr>
                </a:glow>
              </a:effectLst>
            </a:rPr>
            <a:t>Семинар-практикум</a:t>
          </a:r>
          <a:endParaRPr lang="ru-RU" sz="1600" b="1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1192C4CE-6E37-42A5-8DC3-FB649DAF7803}" type="parTrans" cxnId="{C8957DAB-676C-4CBB-AE2F-750586A4984A}">
      <dgm:prSet/>
      <dgm:spPr/>
      <dgm:t>
        <a:bodyPr/>
        <a:lstStyle/>
        <a:p>
          <a:endParaRPr lang="be-BY"/>
        </a:p>
      </dgm:t>
    </dgm:pt>
    <dgm:pt modelId="{F5372D7B-D67C-438C-B3AF-FC08F59FB3CB}" type="sibTrans" cxnId="{C8957DAB-676C-4CBB-AE2F-750586A4984A}">
      <dgm:prSet/>
      <dgm:spPr/>
      <dgm:t>
        <a:bodyPr/>
        <a:lstStyle/>
        <a:p>
          <a:endParaRPr lang="be-BY"/>
        </a:p>
      </dgm:t>
    </dgm:pt>
    <dgm:pt modelId="{0B1E2EAC-C61E-4E9E-BE95-574C47467204}">
      <dgm:prSet phldrT="[Текст]" custT="1"/>
      <dgm:spPr/>
      <dgm:t>
        <a:bodyPr/>
        <a:lstStyle/>
        <a:p>
          <a:r>
            <a:rPr lang="ru-RU" sz="1600" b="1" dirty="0" smtClean="0"/>
            <a:t>Заседания методических объединений</a:t>
          </a:r>
          <a:endParaRPr lang="ru-RU" sz="1600" b="1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3EF13C25-D579-42A8-86F7-3801F848D93A}" type="parTrans" cxnId="{221B1155-363A-4E32-9115-36E063A74550}">
      <dgm:prSet/>
      <dgm:spPr/>
      <dgm:t>
        <a:bodyPr/>
        <a:lstStyle/>
        <a:p>
          <a:endParaRPr lang="be-BY"/>
        </a:p>
      </dgm:t>
    </dgm:pt>
    <dgm:pt modelId="{63006FCF-F9A9-4DBB-BD6E-2BDE2BE4C658}" type="sibTrans" cxnId="{221B1155-363A-4E32-9115-36E063A74550}">
      <dgm:prSet/>
      <dgm:spPr/>
      <dgm:t>
        <a:bodyPr/>
        <a:lstStyle/>
        <a:p>
          <a:endParaRPr lang="be-BY"/>
        </a:p>
      </dgm:t>
    </dgm:pt>
    <dgm:pt modelId="{204ACAE7-8C95-469D-9C1E-5B8B0BAA97C7}" type="pres">
      <dgm:prSet presAssocID="{7B767D41-F4EE-4F93-A1DE-F333C635DE6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B2A052-BED5-46A4-8D10-3F5E28139ABC}" type="pres">
      <dgm:prSet presAssocID="{AD0B9C03-3F4F-4DC8-BAF0-EBC7152E5BA8}" presName="parentLin" presStyleCnt="0"/>
      <dgm:spPr/>
    </dgm:pt>
    <dgm:pt modelId="{F4F5ED35-E79F-4AD9-8FE9-6BE8ADE70920}" type="pres">
      <dgm:prSet presAssocID="{AD0B9C03-3F4F-4DC8-BAF0-EBC7152E5BA8}" presName="parentLeftMargin" presStyleLbl="node1" presStyleIdx="0" presStyleCnt="5"/>
      <dgm:spPr/>
      <dgm:t>
        <a:bodyPr/>
        <a:lstStyle/>
        <a:p>
          <a:endParaRPr lang="be-BY"/>
        </a:p>
      </dgm:t>
    </dgm:pt>
    <dgm:pt modelId="{3B333D82-D40B-4256-82E2-BB706636A353}" type="pres">
      <dgm:prSet presAssocID="{AD0B9C03-3F4F-4DC8-BAF0-EBC7152E5BA8}" presName="parentText" presStyleLbl="node1" presStyleIdx="0" presStyleCnt="5" custLinFactNeighborX="21450" custLinFactNeighborY="6743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EBD1D4EC-4D19-4B46-AC87-E8D475557F2D}" type="pres">
      <dgm:prSet presAssocID="{AD0B9C03-3F4F-4DC8-BAF0-EBC7152E5BA8}" presName="negativeSpace" presStyleCnt="0"/>
      <dgm:spPr/>
    </dgm:pt>
    <dgm:pt modelId="{032FF10D-F3F6-4C05-A814-CE7E86BADAD6}" type="pres">
      <dgm:prSet presAssocID="{AD0B9C03-3F4F-4DC8-BAF0-EBC7152E5BA8}" presName="childText" presStyleLbl="conFgAcc1" presStyleIdx="0" presStyleCnt="5" custScaleX="78639" custLinFactNeighborY="-34918">
        <dgm:presLayoutVars>
          <dgm:bulletEnabled val="1"/>
        </dgm:presLayoutVars>
      </dgm:prSet>
      <dgm:spPr/>
    </dgm:pt>
    <dgm:pt modelId="{09F535E2-6740-46D7-84F3-B8C630F471B2}" type="pres">
      <dgm:prSet presAssocID="{6C91DD01-DC27-4631-800C-487E94698833}" presName="spaceBetweenRectangles" presStyleCnt="0"/>
      <dgm:spPr/>
    </dgm:pt>
    <dgm:pt modelId="{B913D260-DB40-498B-8DB4-B5380EC5101F}" type="pres">
      <dgm:prSet presAssocID="{D4AAFFF3-7641-4ED2-9CD0-F14B256754FD}" presName="parentLin" presStyleCnt="0"/>
      <dgm:spPr/>
      <dgm:t>
        <a:bodyPr/>
        <a:lstStyle/>
        <a:p>
          <a:endParaRPr lang="be-BY"/>
        </a:p>
      </dgm:t>
    </dgm:pt>
    <dgm:pt modelId="{96444962-D5B2-4094-837F-9FBD90ADD525}" type="pres">
      <dgm:prSet presAssocID="{D4AAFFF3-7641-4ED2-9CD0-F14B256754F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77B28AB-D77C-4CD1-BB65-38FC4D7B52FE}" type="pres">
      <dgm:prSet presAssocID="{D4AAFFF3-7641-4ED2-9CD0-F14B256754FD}" presName="parentText" presStyleLbl="node1" presStyleIdx="1" presStyleCnt="5" custLinFactNeighborY="371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35B25-40EF-4092-8DE4-D307E78DA5DF}" type="pres">
      <dgm:prSet presAssocID="{D4AAFFF3-7641-4ED2-9CD0-F14B256754FD}" presName="negativeSpace" presStyleCnt="0"/>
      <dgm:spPr/>
      <dgm:t>
        <a:bodyPr/>
        <a:lstStyle/>
        <a:p>
          <a:endParaRPr lang="be-BY"/>
        </a:p>
      </dgm:t>
    </dgm:pt>
    <dgm:pt modelId="{5BEE9553-0135-4222-BC04-4F7F3585A4BB}" type="pres">
      <dgm:prSet presAssocID="{D4AAFFF3-7641-4ED2-9CD0-F14B256754FD}" presName="childText" presStyleLbl="conFgAcc1" presStyleIdx="1" presStyleCnt="5" custScaleX="80555" custLinFactY="5336" custLinFactNeighborY="100000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40F90550-E170-40F7-BEBA-EE4C37558B47}" type="pres">
      <dgm:prSet presAssocID="{9DC47ADB-871D-4351-AA46-DCCBC2B84626}" presName="spaceBetweenRectangles" presStyleCnt="0"/>
      <dgm:spPr/>
      <dgm:t>
        <a:bodyPr/>
        <a:lstStyle/>
        <a:p>
          <a:endParaRPr lang="be-BY"/>
        </a:p>
      </dgm:t>
    </dgm:pt>
    <dgm:pt modelId="{8B2E9C7D-5506-4F86-9CEC-ECCD1453223B}" type="pres">
      <dgm:prSet presAssocID="{D605DB74-EBF6-4AA6-9757-AF4B88F2F98E}" presName="parentLin" presStyleCnt="0"/>
      <dgm:spPr/>
    </dgm:pt>
    <dgm:pt modelId="{6DB366DA-25CC-4871-8013-E5B7C233750B}" type="pres">
      <dgm:prSet presAssocID="{D605DB74-EBF6-4AA6-9757-AF4B88F2F98E}" presName="parentLeftMargin" presStyleLbl="node1" presStyleIdx="1" presStyleCnt="5"/>
      <dgm:spPr/>
      <dgm:t>
        <a:bodyPr/>
        <a:lstStyle/>
        <a:p>
          <a:endParaRPr lang="be-BY"/>
        </a:p>
      </dgm:t>
    </dgm:pt>
    <dgm:pt modelId="{212986C8-7D62-4C68-BC13-4B71BD766CF3}" type="pres">
      <dgm:prSet presAssocID="{D605DB74-EBF6-4AA6-9757-AF4B88F2F98E}" presName="parentText" presStyleLbl="node1" presStyleIdx="2" presStyleCnt="5" custLinFactNeighborY="30815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8DE8F7EF-D12F-4394-BE09-D9A6D64C90C9}" type="pres">
      <dgm:prSet presAssocID="{D605DB74-EBF6-4AA6-9757-AF4B88F2F98E}" presName="negativeSpace" presStyleCnt="0"/>
      <dgm:spPr/>
    </dgm:pt>
    <dgm:pt modelId="{1A09CBC7-967E-4E78-B37B-2340FC1F3B53}" type="pres">
      <dgm:prSet presAssocID="{D605DB74-EBF6-4AA6-9757-AF4B88F2F98E}" presName="childText" presStyleLbl="conFgAcc1" presStyleIdx="2" presStyleCnt="5" custScaleX="79918" custLinFactNeighborX="322" custLinFactNeighborY="90158">
        <dgm:presLayoutVars>
          <dgm:bulletEnabled val="1"/>
        </dgm:presLayoutVars>
      </dgm:prSet>
      <dgm:spPr/>
    </dgm:pt>
    <dgm:pt modelId="{BCDAB7F7-480C-4FB9-82D1-D6AE5D82D30D}" type="pres">
      <dgm:prSet presAssocID="{364E18C8-89E9-492E-8D12-FDACD564DE8B}" presName="spaceBetweenRectangles" presStyleCnt="0"/>
      <dgm:spPr/>
    </dgm:pt>
    <dgm:pt modelId="{F0AF2928-CFAF-476E-8225-19F90F0FA1CE}" type="pres">
      <dgm:prSet presAssocID="{EE4AAFB7-7817-4D26-A6D4-7831850B706B}" presName="parentLin" presStyleCnt="0"/>
      <dgm:spPr/>
    </dgm:pt>
    <dgm:pt modelId="{E79D6D08-48BE-49EA-B3B1-CD156B41B9CA}" type="pres">
      <dgm:prSet presAssocID="{EE4AAFB7-7817-4D26-A6D4-7831850B706B}" presName="parentLeftMargin" presStyleLbl="node1" presStyleIdx="2" presStyleCnt="5"/>
      <dgm:spPr/>
      <dgm:t>
        <a:bodyPr/>
        <a:lstStyle/>
        <a:p>
          <a:endParaRPr lang="be-BY"/>
        </a:p>
      </dgm:t>
    </dgm:pt>
    <dgm:pt modelId="{1D4990B4-7AA0-4456-B7FC-EDBC8305494B}" type="pres">
      <dgm:prSet presAssocID="{EE4AAFB7-7817-4D26-A6D4-7831850B706B}" presName="parentText" presStyleLbl="node1" presStyleIdx="3" presStyleCnt="5" custLinFactNeighborY="29765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E2A45AFC-BCA3-4218-80E5-F3EBF7BB63A4}" type="pres">
      <dgm:prSet presAssocID="{EE4AAFB7-7817-4D26-A6D4-7831850B706B}" presName="negativeSpace" presStyleCnt="0"/>
      <dgm:spPr/>
    </dgm:pt>
    <dgm:pt modelId="{E739C5E7-D7C1-402F-8BF8-AF717153593E}" type="pres">
      <dgm:prSet presAssocID="{EE4AAFB7-7817-4D26-A6D4-7831850B706B}" presName="childText" presStyleLbl="conFgAcc1" presStyleIdx="3" presStyleCnt="5" custScaleX="82012" custLinFactNeighborX="-1047" custLinFactNeighborY="61936">
        <dgm:presLayoutVars>
          <dgm:bulletEnabled val="1"/>
        </dgm:presLayoutVars>
      </dgm:prSet>
      <dgm:spPr/>
    </dgm:pt>
    <dgm:pt modelId="{5E58938C-2600-458C-95C1-5B89B13E7BA1}" type="pres">
      <dgm:prSet presAssocID="{F5372D7B-D67C-438C-B3AF-FC08F59FB3CB}" presName="spaceBetweenRectangles" presStyleCnt="0"/>
      <dgm:spPr/>
    </dgm:pt>
    <dgm:pt modelId="{D5E55E33-E51C-4D25-93FC-36B2159D90A5}" type="pres">
      <dgm:prSet presAssocID="{0B1E2EAC-C61E-4E9E-BE95-574C47467204}" presName="parentLin" presStyleCnt="0"/>
      <dgm:spPr/>
    </dgm:pt>
    <dgm:pt modelId="{FE683EE7-30E4-4C04-ADF5-6D0466C1734F}" type="pres">
      <dgm:prSet presAssocID="{0B1E2EAC-C61E-4E9E-BE95-574C47467204}" presName="parentLeftMargin" presStyleLbl="node1" presStyleIdx="3" presStyleCnt="5"/>
      <dgm:spPr/>
      <dgm:t>
        <a:bodyPr/>
        <a:lstStyle/>
        <a:p>
          <a:endParaRPr lang="be-BY"/>
        </a:p>
      </dgm:t>
    </dgm:pt>
    <dgm:pt modelId="{3634B134-4215-46C9-9155-06AE224AF0A8}" type="pres">
      <dgm:prSet presAssocID="{0B1E2EAC-C61E-4E9E-BE95-574C47467204}" presName="parentText" presStyleLbl="node1" presStyleIdx="4" presStyleCnt="5" custLinFactNeighborY="23410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09463D95-9294-4CA2-812F-C30A2A324824}" type="pres">
      <dgm:prSet presAssocID="{0B1E2EAC-C61E-4E9E-BE95-574C47467204}" presName="negativeSpace" presStyleCnt="0"/>
      <dgm:spPr/>
    </dgm:pt>
    <dgm:pt modelId="{ED010C66-0742-4ED5-85D5-C9902177B875}" type="pres">
      <dgm:prSet presAssocID="{0B1E2EAC-C61E-4E9E-BE95-574C47467204}" presName="childText" presStyleLbl="conFgAcc1" presStyleIdx="4" presStyleCnt="5" custScaleX="82655" custLinFactNeighborY="9949">
        <dgm:presLayoutVars>
          <dgm:bulletEnabled val="1"/>
        </dgm:presLayoutVars>
      </dgm:prSet>
      <dgm:spPr/>
    </dgm:pt>
  </dgm:ptLst>
  <dgm:cxnLst>
    <dgm:cxn modelId="{EBEAFA45-CC98-4B09-9F65-1F7FC421F29F}" type="presOf" srcId="{EE4AAFB7-7817-4D26-A6D4-7831850B706B}" destId="{1D4990B4-7AA0-4456-B7FC-EDBC8305494B}" srcOrd="1" destOrd="0" presId="urn:microsoft.com/office/officeart/2005/8/layout/list1"/>
    <dgm:cxn modelId="{C8957DAB-676C-4CBB-AE2F-750586A4984A}" srcId="{7B767D41-F4EE-4F93-A1DE-F333C635DE60}" destId="{EE4AAFB7-7817-4D26-A6D4-7831850B706B}" srcOrd="3" destOrd="0" parTransId="{1192C4CE-6E37-42A5-8DC3-FB649DAF7803}" sibTransId="{F5372D7B-D67C-438C-B3AF-FC08F59FB3CB}"/>
    <dgm:cxn modelId="{0E247C6C-CF64-4639-BE39-75CC1C1CB94F}" type="presOf" srcId="{D605DB74-EBF6-4AA6-9757-AF4B88F2F98E}" destId="{212986C8-7D62-4C68-BC13-4B71BD766CF3}" srcOrd="1" destOrd="0" presId="urn:microsoft.com/office/officeart/2005/8/layout/list1"/>
    <dgm:cxn modelId="{55099D99-9130-41C7-8693-AA0238E1BEA5}" type="presOf" srcId="{EE4AAFB7-7817-4D26-A6D4-7831850B706B}" destId="{E79D6D08-48BE-49EA-B3B1-CD156B41B9CA}" srcOrd="0" destOrd="0" presId="urn:microsoft.com/office/officeart/2005/8/layout/list1"/>
    <dgm:cxn modelId="{A9222B50-C36B-4719-8A1C-222A638BF9BE}" type="presOf" srcId="{7B767D41-F4EE-4F93-A1DE-F333C635DE60}" destId="{204ACAE7-8C95-469D-9C1E-5B8B0BAA97C7}" srcOrd="0" destOrd="0" presId="urn:microsoft.com/office/officeart/2005/8/layout/list1"/>
    <dgm:cxn modelId="{221B1155-363A-4E32-9115-36E063A74550}" srcId="{7B767D41-F4EE-4F93-A1DE-F333C635DE60}" destId="{0B1E2EAC-C61E-4E9E-BE95-574C47467204}" srcOrd="4" destOrd="0" parTransId="{3EF13C25-D579-42A8-86F7-3801F848D93A}" sibTransId="{63006FCF-F9A9-4DBB-BD6E-2BDE2BE4C658}"/>
    <dgm:cxn modelId="{BEE25AF8-1D08-4232-84E2-98100BE9923A}" type="presOf" srcId="{AD0B9C03-3F4F-4DC8-BAF0-EBC7152E5BA8}" destId="{F4F5ED35-E79F-4AD9-8FE9-6BE8ADE70920}" srcOrd="0" destOrd="0" presId="urn:microsoft.com/office/officeart/2005/8/layout/list1"/>
    <dgm:cxn modelId="{22DCABC5-6B85-4C43-9256-D5C8D0E03295}" type="presOf" srcId="{D4AAFFF3-7641-4ED2-9CD0-F14B256754FD}" destId="{177B28AB-D77C-4CD1-BB65-38FC4D7B52FE}" srcOrd="1" destOrd="0" presId="urn:microsoft.com/office/officeart/2005/8/layout/list1"/>
    <dgm:cxn modelId="{18ED5251-9087-4946-AF55-9F4D4A593315}" srcId="{7B767D41-F4EE-4F93-A1DE-F333C635DE60}" destId="{AD0B9C03-3F4F-4DC8-BAF0-EBC7152E5BA8}" srcOrd="0" destOrd="0" parTransId="{B9600C52-F97A-4E1F-8209-7772985CFFF0}" sibTransId="{6C91DD01-DC27-4631-800C-487E94698833}"/>
    <dgm:cxn modelId="{19808B93-3EBB-4940-9CE4-16A933EC2CA2}" type="presOf" srcId="{D4AAFFF3-7641-4ED2-9CD0-F14B256754FD}" destId="{96444962-D5B2-4094-837F-9FBD90ADD525}" srcOrd="0" destOrd="0" presId="urn:microsoft.com/office/officeart/2005/8/layout/list1"/>
    <dgm:cxn modelId="{8526BCCE-A192-4C5C-9D83-84318733C864}" type="presOf" srcId="{0B1E2EAC-C61E-4E9E-BE95-574C47467204}" destId="{3634B134-4215-46C9-9155-06AE224AF0A8}" srcOrd="1" destOrd="0" presId="urn:microsoft.com/office/officeart/2005/8/layout/list1"/>
    <dgm:cxn modelId="{5225C226-FED4-4ED9-9CB7-20B63B770468}" srcId="{7B767D41-F4EE-4F93-A1DE-F333C635DE60}" destId="{D605DB74-EBF6-4AA6-9757-AF4B88F2F98E}" srcOrd="2" destOrd="0" parTransId="{5A4AF27A-A657-483C-89DA-2A6DEB5F3906}" sibTransId="{364E18C8-89E9-492E-8D12-FDACD564DE8B}"/>
    <dgm:cxn modelId="{40817B05-43EC-4BB4-A5A1-072C8206D1FB}" type="presOf" srcId="{AD0B9C03-3F4F-4DC8-BAF0-EBC7152E5BA8}" destId="{3B333D82-D40B-4256-82E2-BB706636A353}" srcOrd="1" destOrd="0" presId="urn:microsoft.com/office/officeart/2005/8/layout/list1"/>
    <dgm:cxn modelId="{8FBAAF19-ABC4-417D-AC2D-3569B626B4DC}" type="presOf" srcId="{0B1E2EAC-C61E-4E9E-BE95-574C47467204}" destId="{FE683EE7-30E4-4C04-ADF5-6D0466C1734F}" srcOrd="0" destOrd="0" presId="urn:microsoft.com/office/officeart/2005/8/layout/list1"/>
    <dgm:cxn modelId="{E869C837-7808-4E56-A39E-D315445B83CF}" srcId="{7B767D41-F4EE-4F93-A1DE-F333C635DE60}" destId="{D4AAFFF3-7641-4ED2-9CD0-F14B256754FD}" srcOrd="1" destOrd="0" parTransId="{E03905F8-8247-485E-9D5D-01CEE095586E}" sibTransId="{9DC47ADB-871D-4351-AA46-DCCBC2B84626}"/>
    <dgm:cxn modelId="{75E99FAE-ABD8-4DD6-A2E9-0B55B0FF7A06}" type="presOf" srcId="{D605DB74-EBF6-4AA6-9757-AF4B88F2F98E}" destId="{6DB366DA-25CC-4871-8013-E5B7C233750B}" srcOrd="0" destOrd="0" presId="urn:microsoft.com/office/officeart/2005/8/layout/list1"/>
    <dgm:cxn modelId="{A6C54606-9B65-4B10-B474-F6190CDD3728}" type="presParOf" srcId="{204ACAE7-8C95-469D-9C1E-5B8B0BAA97C7}" destId="{FBB2A052-BED5-46A4-8D10-3F5E28139ABC}" srcOrd="0" destOrd="0" presId="urn:microsoft.com/office/officeart/2005/8/layout/list1"/>
    <dgm:cxn modelId="{11EB831A-2F79-46AA-B9CD-FA634EBEBDF5}" type="presParOf" srcId="{FBB2A052-BED5-46A4-8D10-3F5E28139ABC}" destId="{F4F5ED35-E79F-4AD9-8FE9-6BE8ADE70920}" srcOrd="0" destOrd="0" presId="urn:microsoft.com/office/officeart/2005/8/layout/list1"/>
    <dgm:cxn modelId="{A5BE3FD4-E870-4D85-9211-4E8BF10254F8}" type="presParOf" srcId="{FBB2A052-BED5-46A4-8D10-3F5E28139ABC}" destId="{3B333D82-D40B-4256-82E2-BB706636A353}" srcOrd="1" destOrd="0" presId="urn:microsoft.com/office/officeart/2005/8/layout/list1"/>
    <dgm:cxn modelId="{A2DA600F-DD2B-454F-BE63-916CF13650AB}" type="presParOf" srcId="{204ACAE7-8C95-469D-9C1E-5B8B0BAA97C7}" destId="{EBD1D4EC-4D19-4B46-AC87-E8D475557F2D}" srcOrd="1" destOrd="0" presId="urn:microsoft.com/office/officeart/2005/8/layout/list1"/>
    <dgm:cxn modelId="{0760A30C-753D-43B9-A824-D00ACFBA15A4}" type="presParOf" srcId="{204ACAE7-8C95-469D-9C1E-5B8B0BAA97C7}" destId="{032FF10D-F3F6-4C05-A814-CE7E86BADAD6}" srcOrd="2" destOrd="0" presId="urn:microsoft.com/office/officeart/2005/8/layout/list1"/>
    <dgm:cxn modelId="{F6469EDC-1507-4B08-9C73-E78FA3D3F42D}" type="presParOf" srcId="{204ACAE7-8C95-469D-9C1E-5B8B0BAA97C7}" destId="{09F535E2-6740-46D7-84F3-B8C630F471B2}" srcOrd="3" destOrd="0" presId="urn:microsoft.com/office/officeart/2005/8/layout/list1"/>
    <dgm:cxn modelId="{CACEC89D-1558-44E7-B82D-3EB1CC8EA0B9}" type="presParOf" srcId="{204ACAE7-8C95-469D-9C1E-5B8B0BAA97C7}" destId="{B913D260-DB40-498B-8DB4-B5380EC5101F}" srcOrd="4" destOrd="0" presId="urn:microsoft.com/office/officeart/2005/8/layout/list1"/>
    <dgm:cxn modelId="{C7A4DF48-AA32-4EE1-B54F-36420DD8AED0}" type="presParOf" srcId="{B913D260-DB40-498B-8DB4-B5380EC5101F}" destId="{96444962-D5B2-4094-837F-9FBD90ADD525}" srcOrd="0" destOrd="0" presId="urn:microsoft.com/office/officeart/2005/8/layout/list1"/>
    <dgm:cxn modelId="{D800385C-71C0-4FAD-9058-25A8CC66BE56}" type="presParOf" srcId="{B913D260-DB40-498B-8DB4-B5380EC5101F}" destId="{177B28AB-D77C-4CD1-BB65-38FC4D7B52FE}" srcOrd="1" destOrd="0" presId="urn:microsoft.com/office/officeart/2005/8/layout/list1"/>
    <dgm:cxn modelId="{317AD3C0-7B0E-4B43-85D8-16F6EFA1E028}" type="presParOf" srcId="{204ACAE7-8C95-469D-9C1E-5B8B0BAA97C7}" destId="{33135B25-40EF-4092-8DE4-D307E78DA5DF}" srcOrd="5" destOrd="0" presId="urn:microsoft.com/office/officeart/2005/8/layout/list1"/>
    <dgm:cxn modelId="{6C6345D4-BBF9-428A-AD72-45130D72C1AF}" type="presParOf" srcId="{204ACAE7-8C95-469D-9C1E-5B8B0BAA97C7}" destId="{5BEE9553-0135-4222-BC04-4F7F3585A4BB}" srcOrd="6" destOrd="0" presId="urn:microsoft.com/office/officeart/2005/8/layout/list1"/>
    <dgm:cxn modelId="{49CBC7E6-103C-40EC-A761-DA522D1C318D}" type="presParOf" srcId="{204ACAE7-8C95-469D-9C1E-5B8B0BAA97C7}" destId="{40F90550-E170-40F7-BEBA-EE4C37558B47}" srcOrd="7" destOrd="0" presId="urn:microsoft.com/office/officeart/2005/8/layout/list1"/>
    <dgm:cxn modelId="{4DAC9FA5-BBA7-4E4C-8EEA-BAC33D3B26E3}" type="presParOf" srcId="{204ACAE7-8C95-469D-9C1E-5B8B0BAA97C7}" destId="{8B2E9C7D-5506-4F86-9CEC-ECCD1453223B}" srcOrd="8" destOrd="0" presId="urn:microsoft.com/office/officeart/2005/8/layout/list1"/>
    <dgm:cxn modelId="{25B43BCA-A0F3-47A2-8040-6A40C64779DD}" type="presParOf" srcId="{8B2E9C7D-5506-4F86-9CEC-ECCD1453223B}" destId="{6DB366DA-25CC-4871-8013-E5B7C233750B}" srcOrd="0" destOrd="0" presId="urn:microsoft.com/office/officeart/2005/8/layout/list1"/>
    <dgm:cxn modelId="{C5F50C40-8A81-40F4-807B-8C6AB936FEC3}" type="presParOf" srcId="{8B2E9C7D-5506-4F86-9CEC-ECCD1453223B}" destId="{212986C8-7D62-4C68-BC13-4B71BD766CF3}" srcOrd="1" destOrd="0" presId="urn:microsoft.com/office/officeart/2005/8/layout/list1"/>
    <dgm:cxn modelId="{DF2A7762-F2C4-457E-B346-881222B07FA1}" type="presParOf" srcId="{204ACAE7-8C95-469D-9C1E-5B8B0BAA97C7}" destId="{8DE8F7EF-D12F-4394-BE09-D9A6D64C90C9}" srcOrd="9" destOrd="0" presId="urn:microsoft.com/office/officeart/2005/8/layout/list1"/>
    <dgm:cxn modelId="{C71B0B44-62D0-445A-9B7B-1001A7222C26}" type="presParOf" srcId="{204ACAE7-8C95-469D-9C1E-5B8B0BAA97C7}" destId="{1A09CBC7-967E-4E78-B37B-2340FC1F3B53}" srcOrd="10" destOrd="0" presId="urn:microsoft.com/office/officeart/2005/8/layout/list1"/>
    <dgm:cxn modelId="{901A4D4E-E619-47A4-A271-866C286D4DDA}" type="presParOf" srcId="{204ACAE7-8C95-469D-9C1E-5B8B0BAA97C7}" destId="{BCDAB7F7-480C-4FB9-82D1-D6AE5D82D30D}" srcOrd="11" destOrd="0" presId="urn:microsoft.com/office/officeart/2005/8/layout/list1"/>
    <dgm:cxn modelId="{B421E594-3CAD-4106-862A-1B41C0B42DC1}" type="presParOf" srcId="{204ACAE7-8C95-469D-9C1E-5B8B0BAA97C7}" destId="{F0AF2928-CFAF-476E-8225-19F90F0FA1CE}" srcOrd="12" destOrd="0" presId="urn:microsoft.com/office/officeart/2005/8/layout/list1"/>
    <dgm:cxn modelId="{30035E2B-9B77-4539-859C-692F64E72D33}" type="presParOf" srcId="{F0AF2928-CFAF-476E-8225-19F90F0FA1CE}" destId="{E79D6D08-48BE-49EA-B3B1-CD156B41B9CA}" srcOrd="0" destOrd="0" presId="urn:microsoft.com/office/officeart/2005/8/layout/list1"/>
    <dgm:cxn modelId="{66EA11BD-ADD7-48B5-8232-C4C00FDC9C59}" type="presParOf" srcId="{F0AF2928-CFAF-476E-8225-19F90F0FA1CE}" destId="{1D4990B4-7AA0-4456-B7FC-EDBC8305494B}" srcOrd="1" destOrd="0" presId="urn:microsoft.com/office/officeart/2005/8/layout/list1"/>
    <dgm:cxn modelId="{FFDE067A-B239-4508-8AF4-79FBC81D4EB2}" type="presParOf" srcId="{204ACAE7-8C95-469D-9C1E-5B8B0BAA97C7}" destId="{E2A45AFC-BCA3-4218-80E5-F3EBF7BB63A4}" srcOrd="13" destOrd="0" presId="urn:microsoft.com/office/officeart/2005/8/layout/list1"/>
    <dgm:cxn modelId="{06DCA853-3826-4E1D-86DD-28F4B4BBD553}" type="presParOf" srcId="{204ACAE7-8C95-469D-9C1E-5B8B0BAA97C7}" destId="{E739C5E7-D7C1-402F-8BF8-AF717153593E}" srcOrd="14" destOrd="0" presId="urn:microsoft.com/office/officeart/2005/8/layout/list1"/>
    <dgm:cxn modelId="{EE5ACB0F-83DF-4613-B416-9D9F30C34B18}" type="presParOf" srcId="{204ACAE7-8C95-469D-9C1E-5B8B0BAA97C7}" destId="{5E58938C-2600-458C-95C1-5B89B13E7BA1}" srcOrd="15" destOrd="0" presId="urn:microsoft.com/office/officeart/2005/8/layout/list1"/>
    <dgm:cxn modelId="{334E4306-0D05-480F-A710-8A7FCD663FE5}" type="presParOf" srcId="{204ACAE7-8C95-469D-9C1E-5B8B0BAA97C7}" destId="{D5E55E33-E51C-4D25-93FC-36B2159D90A5}" srcOrd="16" destOrd="0" presId="urn:microsoft.com/office/officeart/2005/8/layout/list1"/>
    <dgm:cxn modelId="{A3203827-27FE-413A-B37F-BBAABF49B688}" type="presParOf" srcId="{D5E55E33-E51C-4D25-93FC-36B2159D90A5}" destId="{FE683EE7-30E4-4C04-ADF5-6D0466C1734F}" srcOrd="0" destOrd="0" presId="urn:microsoft.com/office/officeart/2005/8/layout/list1"/>
    <dgm:cxn modelId="{A6626140-A929-4357-B107-CAAE5608FF04}" type="presParOf" srcId="{D5E55E33-E51C-4D25-93FC-36B2159D90A5}" destId="{3634B134-4215-46C9-9155-06AE224AF0A8}" srcOrd="1" destOrd="0" presId="urn:microsoft.com/office/officeart/2005/8/layout/list1"/>
    <dgm:cxn modelId="{A79448DC-7A29-40C6-84A5-5A2EB544BC2D}" type="presParOf" srcId="{204ACAE7-8C95-469D-9C1E-5B8B0BAA97C7}" destId="{09463D95-9294-4CA2-812F-C30A2A324824}" srcOrd="17" destOrd="0" presId="urn:microsoft.com/office/officeart/2005/8/layout/list1"/>
    <dgm:cxn modelId="{68EB64A4-B1ED-4381-A15E-4998D8A16C2E}" type="presParOf" srcId="{204ACAE7-8C95-469D-9C1E-5B8B0BAA97C7}" destId="{ED010C66-0742-4ED5-85D5-C9902177B875}" srcOrd="18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767D41-F4EE-4F93-A1DE-F333C635DE60}" type="doc">
      <dgm:prSet loTypeId="urn:microsoft.com/office/officeart/2005/8/layout/list1" loCatId="list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D45DF181-88E1-4711-AD0D-852B0B340869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rPr>
            <a:t>Технология исследовательской деятельности учащихся</a:t>
          </a:r>
          <a:endParaRPr lang="ru-RU" sz="1600" b="1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80B8E16E-33DB-4B6D-87D1-7616F083C8F4}" type="parTrans" cxnId="{E890148A-72B4-4840-B0AB-D9CF304159E2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E7E340B4-2038-47A2-B2F5-6D840C834BD0}" type="sibTrans" cxnId="{E890148A-72B4-4840-B0AB-D9CF304159E2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34CE60D3-8308-4F4D-8AC3-4777E472822E}">
      <dgm:prSet phldrT="[Текст]" custT="1"/>
      <dgm:spPr>
        <a:solidFill>
          <a:srgbClr val="CCFFCC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Организация работы педагога с одаренными учениками</a:t>
          </a:r>
          <a:r>
            <a:rPr lang="ru-RU" sz="1200" dirty="0" smtClean="0"/>
            <a:t> </a:t>
          </a:r>
          <a:endParaRPr lang="ru-RU" sz="1200" b="1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030FA8AF-37AE-47E4-9DFB-8D18CF5227BE}" type="sibTrans" cxnId="{CFA96266-D2F7-445A-8F21-CC092ED92F6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C74F1941-3FF4-4163-A1A6-BC349C3FADEB}" type="parTrans" cxnId="{CFA96266-D2F7-445A-8F21-CC092ED92F6F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77A0E0B4-919A-442F-B95E-4579E946FE25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Требования к написанию и оформлению научно-исследовательских работ учащихся</a:t>
          </a:r>
          <a:endParaRPr lang="ru-RU" sz="1600" b="1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D75E36D9-5134-47A2-8528-8CDB9B03A3A2}" type="sibTrans" cxnId="{52A57D79-FFD6-4B05-B09F-C33DCA5AF708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2D00A257-5260-470A-9C44-63F2E584BAA9}" type="parTrans" cxnId="{52A57D79-FFD6-4B05-B09F-C33DCA5AF708}">
      <dgm:prSet/>
      <dgm:spPr/>
      <dgm:t>
        <a:bodyPr/>
        <a:lstStyle/>
        <a:p>
          <a:endParaRPr lang="ru-RU" sz="2400" b="1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6CFDBF93-BE36-4C88-A659-98DB0F668AAB}">
      <dgm:prSet phldrT="[Текст]" custT="1"/>
      <dgm:spPr>
        <a:solidFill>
          <a:srgbClr val="A8B9EA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rPr>
            <a:t>Организация работы с одаренными учащимися</a:t>
          </a:r>
          <a:endParaRPr lang="ru-RU" sz="1600" b="1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C73DBB48-F659-4570-943D-63B03A5C436C}" type="parTrans" cxnId="{20F7BADC-DDCE-43D2-BB8A-8DA7AF033060}">
      <dgm:prSet/>
      <dgm:spPr/>
      <dgm:t>
        <a:bodyPr/>
        <a:lstStyle/>
        <a:p>
          <a:endParaRPr lang="be-BY"/>
        </a:p>
      </dgm:t>
    </dgm:pt>
    <dgm:pt modelId="{5AA049A0-EF70-494F-ABE5-6C5F6EFBF944}" type="sibTrans" cxnId="{20F7BADC-DDCE-43D2-BB8A-8DA7AF033060}">
      <dgm:prSet/>
      <dgm:spPr/>
      <dgm:t>
        <a:bodyPr/>
        <a:lstStyle/>
        <a:p>
          <a:endParaRPr lang="be-BY"/>
        </a:p>
      </dgm:t>
    </dgm:pt>
    <dgm:pt modelId="{E1A51224-7D75-48EB-9E64-4ECF70ED8D9E}">
      <dgm:prSet phldrT="[Текст]" custT="1"/>
      <dgm:spPr>
        <a:solidFill>
          <a:srgbClr val="A8B9EA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rPr>
            <a:t>Организации научно-исследовательской работы   учащихся</a:t>
          </a:r>
          <a:endParaRPr lang="ru-RU" sz="1600" b="1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gm:t>
    </dgm:pt>
    <dgm:pt modelId="{BBC3CBA5-93AC-43B3-9FA7-11443302B957}" type="parTrans" cxnId="{DA162977-E61D-4A78-949D-86E3249CDE4D}">
      <dgm:prSet/>
      <dgm:spPr/>
      <dgm:t>
        <a:bodyPr/>
        <a:lstStyle/>
        <a:p>
          <a:endParaRPr lang="ru-RU"/>
        </a:p>
      </dgm:t>
    </dgm:pt>
    <dgm:pt modelId="{565B04E2-D3EC-4FC3-BBFC-FB7F06B59457}" type="sibTrans" cxnId="{DA162977-E61D-4A78-949D-86E3249CDE4D}">
      <dgm:prSet/>
      <dgm:spPr/>
      <dgm:t>
        <a:bodyPr/>
        <a:lstStyle/>
        <a:p>
          <a:endParaRPr lang="ru-RU"/>
        </a:p>
      </dgm:t>
    </dgm:pt>
    <dgm:pt modelId="{204ACAE7-8C95-469D-9C1E-5B8B0BAA97C7}" type="pres">
      <dgm:prSet presAssocID="{7B767D41-F4EE-4F93-A1DE-F333C635DE6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BFFD59-FDE5-44C5-A389-1BFEF591D0A2}" type="pres">
      <dgm:prSet presAssocID="{6CFDBF93-BE36-4C88-A659-98DB0F668AAB}" presName="parentLin" presStyleCnt="0"/>
      <dgm:spPr/>
    </dgm:pt>
    <dgm:pt modelId="{30B8AC7C-E117-4064-A93B-9C009C723107}" type="pres">
      <dgm:prSet presAssocID="{6CFDBF93-BE36-4C88-A659-98DB0F668AAB}" presName="parentLeftMargin" presStyleLbl="node1" presStyleIdx="0" presStyleCnt="5"/>
      <dgm:spPr/>
      <dgm:t>
        <a:bodyPr/>
        <a:lstStyle/>
        <a:p>
          <a:endParaRPr lang="be-BY"/>
        </a:p>
      </dgm:t>
    </dgm:pt>
    <dgm:pt modelId="{B55021EE-660E-421C-9DD6-C7C4E4577325}" type="pres">
      <dgm:prSet presAssocID="{6CFDBF93-BE36-4C88-A659-98DB0F668AAB}" presName="parentText" presStyleLbl="node1" presStyleIdx="0" presStyleCnt="5" custScaleX="127321" custLinFactNeighborX="-34339" custLinFactNeighborY="29872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5164423B-5C97-40B0-8401-BB55FBC1435B}" type="pres">
      <dgm:prSet presAssocID="{6CFDBF93-BE36-4C88-A659-98DB0F668AAB}" presName="negativeSpace" presStyleCnt="0"/>
      <dgm:spPr/>
    </dgm:pt>
    <dgm:pt modelId="{60A8C256-49BE-434B-9957-8154D9D2181E}" type="pres">
      <dgm:prSet presAssocID="{6CFDBF93-BE36-4C88-A659-98DB0F668AAB}" presName="childText" presStyleLbl="conFgAcc1" presStyleIdx="0" presStyleCnt="5" custScaleX="95219" custLinFactY="13565" custLinFactNeighborY="100000">
        <dgm:presLayoutVars>
          <dgm:bulletEnabled val="1"/>
        </dgm:presLayoutVars>
      </dgm:prSet>
      <dgm:spPr/>
    </dgm:pt>
    <dgm:pt modelId="{38916264-781B-463F-B420-4A7C1F1BB650}" type="pres">
      <dgm:prSet presAssocID="{5AA049A0-EF70-494F-ABE5-6C5F6EFBF944}" presName="spaceBetweenRectangles" presStyleCnt="0"/>
      <dgm:spPr/>
    </dgm:pt>
    <dgm:pt modelId="{2C939256-8C8A-4709-BC32-0BD095742FBF}" type="pres">
      <dgm:prSet presAssocID="{E1A51224-7D75-48EB-9E64-4ECF70ED8D9E}" presName="parentLin" presStyleCnt="0"/>
      <dgm:spPr/>
    </dgm:pt>
    <dgm:pt modelId="{F104783C-1EB9-4C14-9CB1-AC5404E5F635}" type="pres">
      <dgm:prSet presAssocID="{E1A51224-7D75-48EB-9E64-4ECF70ED8D9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F60C0B31-77C3-4A33-9CF6-91CD829F5ED3}" type="pres">
      <dgm:prSet presAssocID="{E1A51224-7D75-48EB-9E64-4ECF70ED8D9E}" presName="parentText" presStyleLbl="node1" presStyleIdx="1" presStyleCnt="5" custScaleX="127321" custLinFactNeighborX="-36346" custLinFactNeighborY="-48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7D3EC5-0FE8-45E9-9226-1F9E82E800AA}" type="pres">
      <dgm:prSet presAssocID="{E1A51224-7D75-48EB-9E64-4ECF70ED8D9E}" presName="negativeSpace" presStyleCnt="0"/>
      <dgm:spPr/>
    </dgm:pt>
    <dgm:pt modelId="{B6EEDD14-9E3B-4C4E-B15C-35B764A7CED4}" type="pres">
      <dgm:prSet presAssocID="{E1A51224-7D75-48EB-9E64-4ECF70ED8D9E}" presName="childText" presStyleLbl="conFgAcc1" presStyleIdx="1" presStyleCnt="5" custScaleX="95219" custLinFactY="-6633" custLinFactNeighborY="-100000">
        <dgm:presLayoutVars>
          <dgm:bulletEnabled val="1"/>
        </dgm:presLayoutVars>
      </dgm:prSet>
      <dgm:spPr/>
    </dgm:pt>
    <dgm:pt modelId="{CE79363A-03B4-445A-884B-9685FA151FA7}" type="pres">
      <dgm:prSet presAssocID="{565B04E2-D3EC-4FC3-BBFC-FB7F06B59457}" presName="spaceBetweenRectangles" presStyleCnt="0"/>
      <dgm:spPr/>
    </dgm:pt>
    <dgm:pt modelId="{56348A3D-2F87-45B5-BE40-D40EC491BBE8}" type="pres">
      <dgm:prSet presAssocID="{34CE60D3-8308-4F4D-8AC3-4777E472822E}" presName="parentLin" presStyleCnt="0"/>
      <dgm:spPr/>
      <dgm:t>
        <a:bodyPr/>
        <a:lstStyle/>
        <a:p>
          <a:endParaRPr lang="be-BY"/>
        </a:p>
      </dgm:t>
    </dgm:pt>
    <dgm:pt modelId="{448E6B96-95D7-4E8C-889C-F510E2736223}" type="pres">
      <dgm:prSet presAssocID="{34CE60D3-8308-4F4D-8AC3-4777E472822E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E565F9A4-9D01-4461-9043-400F9AA8200D}" type="pres">
      <dgm:prSet presAssocID="{34CE60D3-8308-4F4D-8AC3-4777E472822E}" presName="parentText" presStyleLbl="node1" presStyleIdx="2" presStyleCnt="5" custScaleX="128231" custLinFactNeighborX="-32548" custLinFactNeighborY="-76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592A5-68C7-421D-B9C6-1AEF41E6A8F0}" type="pres">
      <dgm:prSet presAssocID="{34CE60D3-8308-4F4D-8AC3-4777E472822E}" presName="negativeSpace" presStyleCnt="0"/>
      <dgm:spPr/>
      <dgm:t>
        <a:bodyPr/>
        <a:lstStyle/>
        <a:p>
          <a:endParaRPr lang="be-BY"/>
        </a:p>
      </dgm:t>
    </dgm:pt>
    <dgm:pt modelId="{7D93C569-9CB2-4B2A-A076-641A1A5ABE57}" type="pres">
      <dgm:prSet presAssocID="{34CE60D3-8308-4F4D-8AC3-4777E472822E}" presName="childText" presStyleLbl="conFgAcc1" presStyleIdx="2" presStyleCnt="5" custScaleX="96152" custScaleY="100000" custLinFactNeighborX="-806" custLinFactNeighborY="-89005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9B011EDB-6149-4E15-9F03-E0BCD83633A9}" type="pres">
      <dgm:prSet presAssocID="{030FA8AF-37AE-47E4-9DFB-8D18CF5227BE}" presName="spaceBetweenRectangles" presStyleCnt="0"/>
      <dgm:spPr/>
      <dgm:t>
        <a:bodyPr/>
        <a:lstStyle/>
        <a:p>
          <a:endParaRPr lang="be-BY"/>
        </a:p>
      </dgm:t>
    </dgm:pt>
    <dgm:pt modelId="{D9F2040E-47EA-49DC-92D6-1EAB2D53CCD8}" type="pres">
      <dgm:prSet presAssocID="{77A0E0B4-919A-442F-B95E-4579E946FE25}" presName="parentLin" presStyleCnt="0"/>
      <dgm:spPr/>
      <dgm:t>
        <a:bodyPr/>
        <a:lstStyle/>
        <a:p>
          <a:endParaRPr lang="be-BY"/>
        </a:p>
      </dgm:t>
    </dgm:pt>
    <dgm:pt modelId="{1155E70D-BDF2-497C-A748-B5097638B4AC}" type="pres">
      <dgm:prSet presAssocID="{77A0E0B4-919A-442F-B95E-4579E946FE2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42CEB68B-78B5-47C7-8CAC-D834FDA5CF31}" type="pres">
      <dgm:prSet presAssocID="{77A0E0B4-919A-442F-B95E-4579E946FE25}" presName="parentText" presStyleLbl="node1" presStyleIdx="3" presStyleCnt="5" custScaleX="128231" custLinFactNeighborX="-325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43C01-AB7A-40A8-AF4E-51ACBE23AB61}" type="pres">
      <dgm:prSet presAssocID="{77A0E0B4-919A-442F-B95E-4579E946FE25}" presName="negativeSpace" presStyleCnt="0"/>
      <dgm:spPr/>
      <dgm:t>
        <a:bodyPr/>
        <a:lstStyle/>
        <a:p>
          <a:endParaRPr lang="be-BY"/>
        </a:p>
      </dgm:t>
    </dgm:pt>
    <dgm:pt modelId="{88E49BBE-F5FB-4667-9FA9-9B575F2982DD}" type="pres">
      <dgm:prSet presAssocID="{77A0E0B4-919A-442F-B95E-4579E946FE25}" presName="childText" presStyleLbl="conFgAcc1" presStyleIdx="3" presStyleCnt="5" custScaleX="96152" custLinFactNeighborY="-47055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074E4A19-7FAE-4B91-A391-A484F3FCC223}" type="pres">
      <dgm:prSet presAssocID="{D75E36D9-5134-47A2-8528-8CDB9B03A3A2}" presName="spaceBetweenRectangles" presStyleCnt="0"/>
      <dgm:spPr/>
      <dgm:t>
        <a:bodyPr/>
        <a:lstStyle/>
        <a:p>
          <a:endParaRPr lang="be-BY"/>
        </a:p>
      </dgm:t>
    </dgm:pt>
    <dgm:pt modelId="{8DB41A28-C57E-4E33-A0FD-51E5866B5BF4}" type="pres">
      <dgm:prSet presAssocID="{D45DF181-88E1-4711-AD0D-852B0B340869}" presName="parentLin" presStyleCnt="0"/>
      <dgm:spPr/>
      <dgm:t>
        <a:bodyPr/>
        <a:lstStyle/>
        <a:p>
          <a:endParaRPr lang="be-BY"/>
        </a:p>
      </dgm:t>
    </dgm:pt>
    <dgm:pt modelId="{886E9F2E-4406-4EAE-85D3-DB3E57F6E0D7}" type="pres">
      <dgm:prSet presAssocID="{D45DF181-88E1-4711-AD0D-852B0B340869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DBF6273-CA07-41D7-83FF-97EDAA7099E6}" type="pres">
      <dgm:prSet presAssocID="{D45DF181-88E1-4711-AD0D-852B0B340869}" presName="parentText" presStyleLbl="node1" presStyleIdx="4" presStyleCnt="5" custScaleX="128231" custLinFactNeighborX="-32548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A8B7D5-935A-474A-8D57-562C5E8A57BB}" type="pres">
      <dgm:prSet presAssocID="{D45DF181-88E1-4711-AD0D-852B0B340869}" presName="negativeSpace" presStyleCnt="0"/>
      <dgm:spPr/>
      <dgm:t>
        <a:bodyPr/>
        <a:lstStyle/>
        <a:p>
          <a:endParaRPr lang="be-BY"/>
        </a:p>
      </dgm:t>
    </dgm:pt>
    <dgm:pt modelId="{D1479DB1-3C69-45FB-ACC4-A66146E757F7}" type="pres">
      <dgm:prSet presAssocID="{D45DF181-88E1-4711-AD0D-852B0B340869}" presName="childText" presStyleLbl="conFgAcc1" presStyleIdx="4" presStyleCnt="5" custScaleX="96152" custLinFactNeighborY="53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981610-8AC9-4144-863A-D3EC07F442CE}" type="presOf" srcId="{D45DF181-88E1-4711-AD0D-852B0B340869}" destId="{886E9F2E-4406-4EAE-85D3-DB3E57F6E0D7}" srcOrd="0" destOrd="0" presId="urn:microsoft.com/office/officeart/2005/8/layout/list1"/>
    <dgm:cxn modelId="{E890148A-72B4-4840-B0AB-D9CF304159E2}" srcId="{7B767D41-F4EE-4F93-A1DE-F333C635DE60}" destId="{D45DF181-88E1-4711-AD0D-852B0B340869}" srcOrd="4" destOrd="0" parTransId="{80B8E16E-33DB-4B6D-87D1-7616F083C8F4}" sibTransId="{E7E340B4-2038-47A2-B2F5-6D840C834BD0}"/>
    <dgm:cxn modelId="{E7DB7C82-9613-4717-953F-9C8F7DE338C6}" type="presOf" srcId="{34CE60D3-8308-4F4D-8AC3-4777E472822E}" destId="{E565F9A4-9D01-4461-9043-400F9AA8200D}" srcOrd="1" destOrd="0" presId="urn:microsoft.com/office/officeart/2005/8/layout/list1"/>
    <dgm:cxn modelId="{4DF29BBD-D6F3-4E39-8221-AD91C7EF35FC}" type="presOf" srcId="{D45DF181-88E1-4711-AD0D-852B0B340869}" destId="{0DBF6273-CA07-41D7-83FF-97EDAA7099E6}" srcOrd="1" destOrd="0" presId="urn:microsoft.com/office/officeart/2005/8/layout/list1"/>
    <dgm:cxn modelId="{E6E9AC65-1931-46B8-B575-604513C65876}" type="presOf" srcId="{77A0E0B4-919A-442F-B95E-4579E946FE25}" destId="{1155E70D-BDF2-497C-A748-B5097638B4AC}" srcOrd="0" destOrd="0" presId="urn:microsoft.com/office/officeart/2005/8/layout/list1"/>
    <dgm:cxn modelId="{A50E1586-C072-42DE-864F-BADEC941DEEB}" type="presOf" srcId="{7B767D41-F4EE-4F93-A1DE-F333C635DE60}" destId="{204ACAE7-8C95-469D-9C1E-5B8B0BAA97C7}" srcOrd="0" destOrd="0" presId="urn:microsoft.com/office/officeart/2005/8/layout/list1"/>
    <dgm:cxn modelId="{20F7BADC-DDCE-43D2-BB8A-8DA7AF033060}" srcId="{7B767D41-F4EE-4F93-A1DE-F333C635DE60}" destId="{6CFDBF93-BE36-4C88-A659-98DB0F668AAB}" srcOrd="0" destOrd="0" parTransId="{C73DBB48-F659-4570-943D-63B03A5C436C}" sibTransId="{5AA049A0-EF70-494F-ABE5-6C5F6EFBF944}"/>
    <dgm:cxn modelId="{DA162977-E61D-4A78-949D-86E3249CDE4D}" srcId="{7B767D41-F4EE-4F93-A1DE-F333C635DE60}" destId="{E1A51224-7D75-48EB-9E64-4ECF70ED8D9E}" srcOrd="1" destOrd="0" parTransId="{BBC3CBA5-93AC-43B3-9FA7-11443302B957}" sibTransId="{565B04E2-D3EC-4FC3-BBFC-FB7F06B59457}"/>
    <dgm:cxn modelId="{7351F960-317B-4C6C-AF23-D60956709D9F}" type="presOf" srcId="{6CFDBF93-BE36-4C88-A659-98DB0F668AAB}" destId="{30B8AC7C-E117-4064-A93B-9C009C723107}" srcOrd="0" destOrd="0" presId="urn:microsoft.com/office/officeart/2005/8/layout/list1"/>
    <dgm:cxn modelId="{CFA96266-D2F7-445A-8F21-CC092ED92F6F}" srcId="{7B767D41-F4EE-4F93-A1DE-F333C635DE60}" destId="{34CE60D3-8308-4F4D-8AC3-4777E472822E}" srcOrd="2" destOrd="0" parTransId="{C74F1941-3FF4-4163-A1A6-BC349C3FADEB}" sibTransId="{030FA8AF-37AE-47E4-9DFB-8D18CF5227BE}"/>
    <dgm:cxn modelId="{3ACDAB12-17E1-4DFD-99A8-2194B2CFA63B}" type="presOf" srcId="{34CE60D3-8308-4F4D-8AC3-4777E472822E}" destId="{448E6B96-95D7-4E8C-889C-F510E2736223}" srcOrd="0" destOrd="0" presId="urn:microsoft.com/office/officeart/2005/8/layout/list1"/>
    <dgm:cxn modelId="{52A57D79-FFD6-4B05-B09F-C33DCA5AF708}" srcId="{7B767D41-F4EE-4F93-A1DE-F333C635DE60}" destId="{77A0E0B4-919A-442F-B95E-4579E946FE25}" srcOrd="3" destOrd="0" parTransId="{2D00A257-5260-470A-9C44-63F2E584BAA9}" sibTransId="{D75E36D9-5134-47A2-8528-8CDB9B03A3A2}"/>
    <dgm:cxn modelId="{B867DE01-4232-4A0F-B386-72717725A22A}" type="presOf" srcId="{E1A51224-7D75-48EB-9E64-4ECF70ED8D9E}" destId="{F60C0B31-77C3-4A33-9CF6-91CD829F5ED3}" srcOrd="1" destOrd="0" presId="urn:microsoft.com/office/officeart/2005/8/layout/list1"/>
    <dgm:cxn modelId="{710DB498-955D-4666-899F-01BBB0AED476}" type="presOf" srcId="{E1A51224-7D75-48EB-9E64-4ECF70ED8D9E}" destId="{F104783C-1EB9-4C14-9CB1-AC5404E5F635}" srcOrd="0" destOrd="0" presId="urn:microsoft.com/office/officeart/2005/8/layout/list1"/>
    <dgm:cxn modelId="{1FDE270E-B84B-42A8-BA67-D293551F8BB2}" type="presOf" srcId="{6CFDBF93-BE36-4C88-A659-98DB0F668AAB}" destId="{B55021EE-660E-421C-9DD6-C7C4E4577325}" srcOrd="1" destOrd="0" presId="urn:microsoft.com/office/officeart/2005/8/layout/list1"/>
    <dgm:cxn modelId="{F4D2918A-EB2F-431C-AF01-4EA4CF64F243}" type="presOf" srcId="{77A0E0B4-919A-442F-B95E-4579E946FE25}" destId="{42CEB68B-78B5-47C7-8CAC-D834FDA5CF31}" srcOrd="1" destOrd="0" presId="urn:microsoft.com/office/officeart/2005/8/layout/list1"/>
    <dgm:cxn modelId="{AA846259-87A8-426C-B96B-A27B108DAF07}" type="presParOf" srcId="{204ACAE7-8C95-469D-9C1E-5B8B0BAA97C7}" destId="{D6BFFD59-FDE5-44C5-A389-1BFEF591D0A2}" srcOrd="0" destOrd="0" presId="urn:microsoft.com/office/officeart/2005/8/layout/list1"/>
    <dgm:cxn modelId="{B35FD7AB-BB01-4D6C-9496-DC452112A278}" type="presParOf" srcId="{D6BFFD59-FDE5-44C5-A389-1BFEF591D0A2}" destId="{30B8AC7C-E117-4064-A93B-9C009C723107}" srcOrd="0" destOrd="0" presId="urn:microsoft.com/office/officeart/2005/8/layout/list1"/>
    <dgm:cxn modelId="{EF348C6B-A03D-4D8C-B442-6AF586190C9A}" type="presParOf" srcId="{D6BFFD59-FDE5-44C5-A389-1BFEF591D0A2}" destId="{B55021EE-660E-421C-9DD6-C7C4E4577325}" srcOrd="1" destOrd="0" presId="urn:microsoft.com/office/officeart/2005/8/layout/list1"/>
    <dgm:cxn modelId="{73026CDF-A61C-4496-84ED-6B4A7316E7AE}" type="presParOf" srcId="{204ACAE7-8C95-469D-9C1E-5B8B0BAA97C7}" destId="{5164423B-5C97-40B0-8401-BB55FBC1435B}" srcOrd="1" destOrd="0" presId="urn:microsoft.com/office/officeart/2005/8/layout/list1"/>
    <dgm:cxn modelId="{B42FF993-BBC6-4031-A339-E44AAC8023A0}" type="presParOf" srcId="{204ACAE7-8C95-469D-9C1E-5B8B0BAA97C7}" destId="{60A8C256-49BE-434B-9957-8154D9D2181E}" srcOrd="2" destOrd="0" presId="urn:microsoft.com/office/officeart/2005/8/layout/list1"/>
    <dgm:cxn modelId="{0AAF33C9-6E5E-4CE5-A2FE-E32D3FE42B3F}" type="presParOf" srcId="{204ACAE7-8C95-469D-9C1E-5B8B0BAA97C7}" destId="{38916264-781B-463F-B420-4A7C1F1BB650}" srcOrd="3" destOrd="0" presId="urn:microsoft.com/office/officeart/2005/8/layout/list1"/>
    <dgm:cxn modelId="{0E4CB134-F2B6-4360-84EF-5D2C56C1648A}" type="presParOf" srcId="{204ACAE7-8C95-469D-9C1E-5B8B0BAA97C7}" destId="{2C939256-8C8A-4709-BC32-0BD095742FBF}" srcOrd="4" destOrd="0" presId="urn:microsoft.com/office/officeart/2005/8/layout/list1"/>
    <dgm:cxn modelId="{6FF46988-87A3-4059-9678-9279ED971C2F}" type="presParOf" srcId="{2C939256-8C8A-4709-BC32-0BD095742FBF}" destId="{F104783C-1EB9-4C14-9CB1-AC5404E5F635}" srcOrd="0" destOrd="0" presId="urn:microsoft.com/office/officeart/2005/8/layout/list1"/>
    <dgm:cxn modelId="{BD11B2AF-D36E-4F65-9E06-FF87ECAC351C}" type="presParOf" srcId="{2C939256-8C8A-4709-BC32-0BD095742FBF}" destId="{F60C0B31-77C3-4A33-9CF6-91CD829F5ED3}" srcOrd="1" destOrd="0" presId="urn:microsoft.com/office/officeart/2005/8/layout/list1"/>
    <dgm:cxn modelId="{8F156751-4922-4921-8E02-4947AC1E2CA5}" type="presParOf" srcId="{204ACAE7-8C95-469D-9C1E-5B8B0BAA97C7}" destId="{AF7D3EC5-0FE8-45E9-9226-1F9E82E800AA}" srcOrd="5" destOrd="0" presId="urn:microsoft.com/office/officeart/2005/8/layout/list1"/>
    <dgm:cxn modelId="{B82E6682-EF9D-40B4-8667-A1DE31DE6CEC}" type="presParOf" srcId="{204ACAE7-8C95-469D-9C1E-5B8B0BAA97C7}" destId="{B6EEDD14-9E3B-4C4E-B15C-35B764A7CED4}" srcOrd="6" destOrd="0" presId="urn:microsoft.com/office/officeart/2005/8/layout/list1"/>
    <dgm:cxn modelId="{728F9805-C7C2-4328-8164-D978D91A41C8}" type="presParOf" srcId="{204ACAE7-8C95-469D-9C1E-5B8B0BAA97C7}" destId="{CE79363A-03B4-445A-884B-9685FA151FA7}" srcOrd="7" destOrd="0" presId="urn:microsoft.com/office/officeart/2005/8/layout/list1"/>
    <dgm:cxn modelId="{3B1FFC5B-8C9C-4FD3-B8E1-70E07C791326}" type="presParOf" srcId="{204ACAE7-8C95-469D-9C1E-5B8B0BAA97C7}" destId="{56348A3D-2F87-45B5-BE40-D40EC491BBE8}" srcOrd="8" destOrd="0" presId="urn:microsoft.com/office/officeart/2005/8/layout/list1"/>
    <dgm:cxn modelId="{217C2249-32EB-4BA2-B4D7-11B963CB374C}" type="presParOf" srcId="{56348A3D-2F87-45B5-BE40-D40EC491BBE8}" destId="{448E6B96-95D7-4E8C-889C-F510E2736223}" srcOrd="0" destOrd="0" presId="urn:microsoft.com/office/officeart/2005/8/layout/list1"/>
    <dgm:cxn modelId="{F62287FA-E5E3-408F-80DE-4D404BCCFF60}" type="presParOf" srcId="{56348A3D-2F87-45B5-BE40-D40EC491BBE8}" destId="{E565F9A4-9D01-4461-9043-400F9AA8200D}" srcOrd="1" destOrd="0" presId="urn:microsoft.com/office/officeart/2005/8/layout/list1"/>
    <dgm:cxn modelId="{50E60D6A-A5A1-481C-8B75-8C6FA2931F94}" type="presParOf" srcId="{204ACAE7-8C95-469D-9C1E-5B8B0BAA97C7}" destId="{F7F592A5-68C7-421D-B9C6-1AEF41E6A8F0}" srcOrd="9" destOrd="0" presId="urn:microsoft.com/office/officeart/2005/8/layout/list1"/>
    <dgm:cxn modelId="{D79E0619-A32D-48BD-85D0-D73D23EDC1E3}" type="presParOf" srcId="{204ACAE7-8C95-469D-9C1E-5B8B0BAA97C7}" destId="{7D93C569-9CB2-4B2A-A076-641A1A5ABE57}" srcOrd="10" destOrd="0" presId="urn:microsoft.com/office/officeart/2005/8/layout/list1"/>
    <dgm:cxn modelId="{7A850162-3D55-4B12-BE70-B85C645481BE}" type="presParOf" srcId="{204ACAE7-8C95-469D-9C1E-5B8B0BAA97C7}" destId="{9B011EDB-6149-4E15-9F03-E0BCD83633A9}" srcOrd="11" destOrd="0" presId="urn:microsoft.com/office/officeart/2005/8/layout/list1"/>
    <dgm:cxn modelId="{06620D91-A014-4271-9CDD-E324BCE9CDB1}" type="presParOf" srcId="{204ACAE7-8C95-469D-9C1E-5B8B0BAA97C7}" destId="{D9F2040E-47EA-49DC-92D6-1EAB2D53CCD8}" srcOrd="12" destOrd="0" presId="urn:microsoft.com/office/officeart/2005/8/layout/list1"/>
    <dgm:cxn modelId="{DAE8FADF-E9B5-48B8-BB89-DBB45CF82202}" type="presParOf" srcId="{D9F2040E-47EA-49DC-92D6-1EAB2D53CCD8}" destId="{1155E70D-BDF2-497C-A748-B5097638B4AC}" srcOrd="0" destOrd="0" presId="urn:microsoft.com/office/officeart/2005/8/layout/list1"/>
    <dgm:cxn modelId="{B4ADB80B-F6C2-4DB3-B91E-577ADE113A66}" type="presParOf" srcId="{D9F2040E-47EA-49DC-92D6-1EAB2D53CCD8}" destId="{42CEB68B-78B5-47C7-8CAC-D834FDA5CF31}" srcOrd="1" destOrd="0" presId="urn:microsoft.com/office/officeart/2005/8/layout/list1"/>
    <dgm:cxn modelId="{D30E3EA6-40F6-458B-A80E-6202E227EC00}" type="presParOf" srcId="{204ACAE7-8C95-469D-9C1E-5B8B0BAA97C7}" destId="{7DD43C01-AB7A-40A8-AF4E-51ACBE23AB61}" srcOrd="13" destOrd="0" presId="urn:microsoft.com/office/officeart/2005/8/layout/list1"/>
    <dgm:cxn modelId="{B150B12E-52FE-400F-9CCA-ACB29B9F0E77}" type="presParOf" srcId="{204ACAE7-8C95-469D-9C1E-5B8B0BAA97C7}" destId="{88E49BBE-F5FB-4667-9FA9-9B575F2982DD}" srcOrd="14" destOrd="0" presId="urn:microsoft.com/office/officeart/2005/8/layout/list1"/>
    <dgm:cxn modelId="{583734C0-47A1-4649-8C97-FD8C44B3066B}" type="presParOf" srcId="{204ACAE7-8C95-469D-9C1E-5B8B0BAA97C7}" destId="{074E4A19-7FAE-4B91-A391-A484F3FCC223}" srcOrd="15" destOrd="0" presId="urn:microsoft.com/office/officeart/2005/8/layout/list1"/>
    <dgm:cxn modelId="{972228CF-D405-4ECF-A500-B166651C9701}" type="presParOf" srcId="{204ACAE7-8C95-469D-9C1E-5B8B0BAA97C7}" destId="{8DB41A28-C57E-4E33-A0FD-51E5866B5BF4}" srcOrd="16" destOrd="0" presId="urn:microsoft.com/office/officeart/2005/8/layout/list1"/>
    <dgm:cxn modelId="{377838DD-CAF2-4CC0-9EC8-51D8669CCDD3}" type="presParOf" srcId="{8DB41A28-C57E-4E33-A0FD-51E5866B5BF4}" destId="{886E9F2E-4406-4EAE-85D3-DB3E57F6E0D7}" srcOrd="0" destOrd="0" presId="urn:microsoft.com/office/officeart/2005/8/layout/list1"/>
    <dgm:cxn modelId="{482631EB-0355-487F-81B7-F5177F7124B2}" type="presParOf" srcId="{8DB41A28-C57E-4E33-A0FD-51E5866B5BF4}" destId="{0DBF6273-CA07-41D7-83FF-97EDAA7099E6}" srcOrd="1" destOrd="0" presId="urn:microsoft.com/office/officeart/2005/8/layout/list1"/>
    <dgm:cxn modelId="{AA168024-6F98-40AF-B9EE-E7D3FC4A28E4}" type="presParOf" srcId="{204ACAE7-8C95-469D-9C1E-5B8B0BAA97C7}" destId="{93A8B7D5-935A-474A-8D57-562C5E8A57BB}" srcOrd="17" destOrd="0" presId="urn:microsoft.com/office/officeart/2005/8/layout/list1"/>
    <dgm:cxn modelId="{7DD756E1-0934-42A4-A8D8-D51F8CFB6499}" type="presParOf" srcId="{204ACAE7-8C95-469D-9C1E-5B8B0BAA97C7}" destId="{D1479DB1-3C69-45FB-ACC4-A66146E757F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3C569-9CB2-4B2A-A076-641A1A5ABE57}">
      <dsp:nvSpPr>
        <dsp:cNvPr id="0" name=""/>
        <dsp:cNvSpPr/>
      </dsp:nvSpPr>
      <dsp:spPr>
        <a:xfrm>
          <a:off x="0" y="417976"/>
          <a:ext cx="286567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65F9A4-9D01-4461-9043-400F9AA8200D}">
      <dsp:nvSpPr>
        <dsp:cNvPr id="0" name=""/>
        <dsp:cNvSpPr/>
      </dsp:nvSpPr>
      <dsp:spPr>
        <a:xfrm>
          <a:off x="179512" y="72005"/>
          <a:ext cx="2490194" cy="79704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123" tIns="0" rIns="9412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  <a:hlinkClick xmlns:r="http://schemas.openxmlformats.org/officeDocument/2006/relationships" r:id="rId1" action="ppaction://hlinkfile"/>
            </a:rPr>
            <a:t>приказ от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  <a:hlinkClick xmlns:r="http://schemas.openxmlformats.org/officeDocument/2006/relationships" r:id="rId1" action="ppaction://hlinkfile"/>
            </a:rPr>
            <a:t>06.10.2011 № 256 </a:t>
          </a:r>
          <a:endParaRPr lang="ru-RU" sz="1400" b="1" kern="1200" dirty="0">
            <a:solidFill>
              <a:schemeClr val="bg1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>
        <a:off x="179512" y="72005"/>
        <a:ext cx="2490194" cy="797040"/>
      </dsp:txXfrm>
    </dsp:sp>
    <dsp:sp modelId="{88E49BBE-F5FB-4667-9FA9-9B575F2982DD}">
      <dsp:nvSpPr>
        <dsp:cNvPr id="0" name=""/>
        <dsp:cNvSpPr/>
      </dsp:nvSpPr>
      <dsp:spPr>
        <a:xfrm>
          <a:off x="0" y="1642696"/>
          <a:ext cx="2865715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CEB68B-78B5-47C7-8CAC-D834FDA5CF31}">
      <dsp:nvSpPr>
        <dsp:cNvPr id="0" name=""/>
        <dsp:cNvSpPr/>
      </dsp:nvSpPr>
      <dsp:spPr>
        <a:xfrm>
          <a:off x="179512" y="1152126"/>
          <a:ext cx="2490194" cy="79704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123" tIns="0" rIns="9412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приказ от  09.11.2011 № 284 </a:t>
          </a:r>
          <a:endParaRPr lang="ru-RU" sz="1400" b="1" kern="1200" dirty="0">
            <a:solidFill>
              <a:srgbClr val="F60006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>
        <a:off x="179512" y="1152126"/>
        <a:ext cx="2490194" cy="797040"/>
      </dsp:txXfrm>
    </dsp:sp>
    <dsp:sp modelId="{D1479DB1-3C69-45FB-ACC4-A66146E757F7}">
      <dsp:nvSpPr>
        <dsp:cNvPr id="0" name=""/>
        <dsp:cNvSpPr/>
      </dsp:nvSpPr>
      <dsp:spPr>
        <a:xfrm>
          <a:off x="0" y="2892438"/>
          <a:ext cx="2865715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BF6273-CA07-41D7-83FF-97EDAA7099E6}">
      <dsp:nvSpPr>
        <dsp:cNvPr id="0" name=""/>
        <dsp:cNvSpPr/>
      </dsp:nvSpPr>
      <dsp:spPr>
        <a:xfrm>
          <a:off x="177871" y="2468896"/>
          <a:ext cx="2490194" cy="79704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123" tIns="0" rIns="9412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приказ от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 09.02.2012 № 35 </a:t>
          </a:r>
          <a:endParaRPr lang="ru-RU" sz="1400" b="1" kern="1200" dirty="0">
            <a:solidFill>
              <a:srgbClr val="F60006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sp:txBody>
      <dsp:txXfrm>
        <a:off x="177871" y="2468896"/>
        <a:ext cx="2490194" cy="797040"/>
      </dsp:txXfrm>
    </dsp:sp>
    <dsp:sp modelId="{5BEE9553-0135-4222-BC04-4F7F3585A4BB}">
      <dsp:nvSpPr>
        <dsp:cNvPr id="0" name=""/>
        <dsp:cNvSpPr/>
      </dsp:nvSpPr>
      <dsp:spPr>
        <a:xfrm>
          <a:off x="0" y="4092136"/>
          <a:ext cx="286567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B28AB-D77C-4CD1-BB65-38FC4D7B52FE}">
      <dsp:nvSpPr>
        <dsp:cNvPr id="0" name=""/>
        <dsp:cNvSpPr/>
      </dsp:nvSpPr>
      <dsp:spPr>
        <a:xfrm>
          <a:off x="177871" y="3693616"/>
          <a:ext cx="2490194" cy="79704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123" tIns="0" rIns="9412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приказ от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6000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20.03.2012 № 49 </a:t>
          </a:r>
          <a:endParaRPr lang="ru-RU" sz="1400" b="1" kern="1200" dirty="0">
            <a:solidFill>
              <a:srgbClr val="F60006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sp:txBody>
      <dsp:txXfrm>
        <a:off x="177871" y="3693616"/>
        <a:ext cx="2490194" cy="7970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93C569-9CB2-4B2A-A076-641A1A5ABE57}">
      <dsp:nvSpPr>
        <dsp:cNvPr id="0" name=""/>
        <dsp:cNvSpPr/>
      </dsp:nvSpPr>
      <dsp:spPr>
        <a:xfrm>
          <a:off x="0" y="417976"/>
          <a:ext cx="5746681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65F9A4-9D01-4461-9043-400F9AA8200D}">
      <dsp:nvSpPr>
        <dsp:cNvPr id="0" name=""/>
        <dsp:cNvSpPr/>
      </dsp:nvSpPr>
      <dsp:spPr>
        <a:xfrm>
          <a:off x="216023" y="72005"/>
          <a:ext cx="5364755" cy="79704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133" tIns="0" rIns="15813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О проведении 1-го этапа республиканской олимпиады по учебным предметам среди учащихся 7-11 классов</a:t>
          </a:r>
          <a:endParaRPr lang="ru-RU" sz="1200" b="1" kern="1200" dirty="0">
            <a:solidFill>
              <a:schemeClr val="bg1"/>
            </a:solidFill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a:endParaRPr>
        </a:p>
      </dsp:txBody>
      <dsp:txXfrm>
        <a:off x="216023" y="72005"/>
        <a:ext cx="5364755" cy="797040"/>
      </dsp:txXfrm>
    </dsp:sp>
    <dsp:sp modelId="{88E49BBE-F5FB-4667-9FA9-9B575F2982DD}">
      <dsp:nvSpPr>
        <dsp:cNvPr id="0" name=""/>
        <dsp:cNvSpPr/>
      </dsp:nvSpPr>
      <dsp:spPr>
        <a:xfrm>
          <a:off x="0" y="1642696"/>
          <a:ext cx="5746681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CEB68B-78B5-47C7-8CAC-D834FDA5CF31}">
      <dsp:nvSpPr>
        <dsp:cNvPr id="0" name=""/>
        <dsp:cNvSpPr/>
      </dsp:nvSpPr>
      <dsp:spPr>
        <a:xfrm>
          <a:off x="201568" y="1244176"/>
          <a:ext cx="5364755" cy="79704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133" tIns="0" rIns="15813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Об участии в 2011/2012 учебном году во 2 этапе республиканской олимпиады по учебным предметам</a:t>
          </a:r>
          <a:endParaRPr lang="ru-RU" sz="1200" b="1" kern="1200" dirty="0">
            <a:solidFill>
              <a:schemeClr val="bg1"/>
            </a:solidFill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sp:txBody>
      <dsp:txXfrm>
        <a:off x="201568" y="1244176"/>
        <a:ext cx="5364755" cy="797040"/>
      </dsp:txXfrm>
    </dsp:sp>
    <dsp:sp modelId="{D1479DB1-3C69-45FB-ACC4-A66146E757F7}">
      <dsp:nvSpPr>
        <dsp:cNvPr id="0" name=""/>
        <dsp:cNvSpPr/>
      </dsp:nvSpPr>
      <dsp:spPr>
        <a:xfrm>
          <a:off x="0" y="2892438"/>
          <a:ext cx="5746681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BF6273-CA07-41D7-83FF-97EDAA7099E6}">
      <dsp:nvSpPr>
        <dsp:cNvPr id="0" name=""/>
        <dsp:cNvSpPr/>
      </dsp:nvSpPr>
      <dsp:spPr>
        <a:xfrm>
          <a:off x="201568" y="2468896"/>
          <a:ext cx="5364755" cy="79704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133" tIns="0" rIns="15813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О проведении школьных олимпиад по общеобразовательным предметам  среди   учащихся I и II ступеней обучения</a:t>
          </a:r>
          <a:endParaRPr lang="ru-RU" sz="1200" b="1" kern="1200" dirty="0">
            <a:solidFill>
              <a:schemeClr val="bg1"/>
            </a:solidFill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sp:txBody>
      <dsp:txXfrm>
        <a:off x="201568" y="2468896"/>
        <a:ext cx="5364755" cy="797040"/>
      </dsp:txXfrm>
    </dsp:sp>
    <dsp:sp modelId="{5BEE9553-0135-4222-BC04-4F7F3585A4BB}">
      <dsp:nvSpPr>
        <dsp:cNvPr id="0" name=""/>
        <dsp:cNvSpPr/>
      </dsp:nvSpPr>
      <dsp:spPr>
        <a:xfrm>
          <a:off x="0" y="4092136"/>
          <a:ext cx="5746681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B28AB-D77C-4CD1-BB65-38FC4D7B52FE}">
      <dsp:nvSpPr>
        <dsp:cNvPr id="0" name=""/>
        <dsp:cNvSpPr/>
      </dsp:nvSpPr>
      <dsp:spPr>
        <a:xfrm>
          <a:off x="201568" y="3693616"/>
          <a:ext cx="5364755" cy="79704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133" tIns="0" rIns="15813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Verdana" pitchFamily="34" charset="0"/>
              <a:cs typeface="Arial" charset="0"/>
            </a:rPr>
            <a:t>Об участии в районных олимпиадах по учебным предметам среди учащихся I и II ступеней общего среднего образования в 2012 году</a:t>
          </a:r>
          <a:endParaRPr lang="ru-RU" sz="1200" b="1" kern="1200" dirty="0">
            <a:solidFill>
              <a:schemeClr val="bg1"/>
            </a:solidFill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  <a:latin typeface="Verdana" pitchFamily="34" charset="0"/>
            <a:cs typeface="Arial" charset="0"/>
          </a:endParaRPr>
        </a:p>
      </dsp:txBody>
      <dsp:txXfrm>
        <a:off x="201568" y="3693616"/>
        <a:ext cx="5364755" cy="7970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2FF10D-F3F6-4C05-A814-CE7E86BADAD6}">
      <dsp:nvSpPr>
        <dsp:cNvPr id="0" name=""/>
        <dsp:cNvSpPr/>
      </dsp:nvSpPr>
      <dsp:spPr>
        <a:xfrm>
          <a:off x="0" y="393205"/>
          <a:ext cx="2797519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33D82-D40B-4256-82E2-BB706636A353}">
      <dsp:nvSpPr>
        <dsp:cNvPr id="0" name=""/>
        <dsp:cNvSpPr/>
      </dsp:nvSpPr>
      <dsp:spPr>
        <a:xfrm>
          <a:off x="216024" y="142876"/>
          <a:ext cx="2490194" cy="678960"/>
        </a:xfrm>
        <a:prstGeom prst="roundRect">
          <a:avLst/>
        </a:prstGeom>
        <a:solidFill>
          <a:srgbClr val="A8B9E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123" tIns="0" rIns="9412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glow rad="228600">
                  <a:schemeClr val="bg1">
                    <a:alpha val="40000"/>
                  </a:schemeClr>
                </a:glow>
              </a:effectLst>
            </a:rPr>
            <a:t>Инструктивно-методические совещания</a:t>
          </a:r>
          <a:endParaRPr lang="ru-RU" sz="1600" b="1" kern="1200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216024" y="142876"/>
        <a:ext cx="2490194" cy="678960"/>
      </dsp:txXfrm>
    </dsp:sp>
    <dsp:sp modelId="{5BEE9553-0135-4222-BC04-4F7F3585A4BB}">
      <dsp:nvSpPr>
        <dsp:cNvPr id="0" name=""/>
        <dsp:cNvSpPr/>
      </dsp:nvSpPr>
      <dsp:spPr>
        <a:xfrm>
          <a:off x="0" y="1634981"/>
          <a:ext cx="2865679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B28AB-D77C-4CD1-BB65-38FC4D7B52FE}">
      <dsp:nvSpPr>
        <dsp:cNvPr id="0" name=""/>
        <dsp:cNvSpPr/>
      </dsp:nvSpPr>
      <dsp:spPr>
        <a:xfrm>
          <a:off x="177871" y="1392743"/>
          <a:ext cx="2490194" cy="678960"/>
        </a:xfrm>
        <a:prstGeom prst="roundRect">
          <a:avLst/>
        </a:prstGeom>
        <a:solidFill>
          <a:srgbClr val="CC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123" tIns="0" rIns="9412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glow rad="228600">
                  <a:schemeClr val="bg1">
                    <a:alpha val="40000"/>
                  </a:schemeClr>
                </a:glow>
              </a:effectLst>
            </a:rPr>
            <a:t>Психолого-педагогический семинар</a:t>
          </a:r>
          <a:endParaRPr lang="ru-RU" sz="1600" b="1" kern="1200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177871" y="1392743"/>
        <a:ext cx="2490194" cy="678960"/>
      </dsp:txXfrm>
    </dsp:sp>
    <dsp:sp modelId="{1A09CBC7-967E-4E78-B37B-2340FC1F3B53}">
      <dsp:nvSpPr>
        <dsp:cNvPr id="0" name=""/>
        <dsp:cNvSpPr/>
      </dsp:nvSpPr>
      <dsp:spPr>
        <a:xfrm>
          <a:off x="11454" y="2635110"/>
          <a:ext cx="2843018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986C8-7D62-4C68-BC13-4B71BD766CF3}">
      <dsp:nvSpPr>
        <dsp:cNvPr id="0" name=""/>
        <dsp:cNvSpPr/>
      </dsp:nvSpPr>
      <dsp:spPr>
        <a:xfrm>
          <a:off x="177871" y="2392875"/>
          <a:ext cx="2490194" cy="67896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123" tIns="0" rIns="9412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Методические рекомендации </a:t>
          </a:r>
          <a:endParaRPr lang="ru-RU" sz="1600" b="1" kern="1200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177871" y="2392875"/>
        <a:ext cx="2490194" cy="678960"/>
      </dsp:txXfrm>
    </dsp:sp>
    <dsp:sp modelId="{E739C5E7-D7C1-402F-8BF8-AF717153593E}">
      <dsp:nvSpPr>
        <dsp:cNvPr id="0" name=""/>
        <dsp:cNvSpPr/>
      </dsp:nvSpPr>
      <dsp:spPr>
        <a:xfrm>
          <a:off x="0" y="3643338"/>
          <a:ext cx="2917511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990B4-7AA0-4456-B7FC-EDBC8305494B}">
      <dsp:nvSpPr>
        <dsp:cNvPr id="0" name=""/>
        <dsp:cNvSpPr/>
      </dsp:nvSpPr>
      <dsp:spPr>
        <a:xfrm>
          <a:off x="177871" y="3429026"/>
          <a:ext cx="2490194" cy="67896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123" tIns="0" rIns="9412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glow rad="228600">
                  <a:schemeClr val="bg1">
                    <a:alpha val="40000"/>
                  </a:schemeClr>
                </a:glow>
              </a:effectLst>
            </a:rPr>
            <a:t>Семинар-практикум</a:t>
          </a:r>
          <a:endParaRPr lang="ru-RU" sz="1600" b="1" kern="1200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177871" y="3429026"/>
        <a:ext cx="2490194" cy="678960"/>
      </dsp:txXfrm>
    </dsp:sp>
    <dsp:sp modelId="{ED010C66-0742-4ED5-85D5-C9902177B875}">
      <dsp:nvSpPr>
        <dsp:cNvPr id="0" name=""/>
        <dsp:cNvSpPr/>
      </dsp:nvSpPr>
      <dsp:spPr>
        <a:xfrm>
          <a:off x="0" y="4643468"/>
          <a:ext cx="2940385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34B134-4215-46C9-9155-06AE224AF0A8}">
      <dsp:nvSpPr>
        <dsp:cNvPr id="0" name=""/>
        <dsp:cNvSpPr/>
      </dsp:nvSpPr>
      <dsp:spPr>
        <a:xfrm>
          <a:off x="177871" y="4429158"/>
          <a:ext cx="2490194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123" tIns="0" rIns="9412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Заседания методических объединений</a:t>
          </a:r>
          <a:endParaRPr lang="ru-RU" sz="1600" b="1" kern="1200" dirty="0"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177871" y="4429158"/>
        <a:ext cx="2490194" cy="6789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A8C256-49BE-434B-9957-8154D9D2181E}">
      <dsp:nvSpPr>
        <dsp:cNvPr id="0" name=""/>
        <dsp:cNvSpPr/>
      </dsp:nvSpPr>
      <dsp:spPr>
        <a:xfrm>
          <a:off x="0" y="566442"/>
          <a:ext cx="569091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021EE-660E-421C-9DD6-C7C4E4577325}">
      <dsp:nvSpPr>
        <dsp:cNvPr id="0" name=""/>
        <dsp:cNvSpPr/>
      </dsp:nvSpPr>
      <dsp:spPr>
        <a:xfrm>
          <a:off x="196216" y="256479"/>
          <a:ext cx="5326683" cy="619920"/>
        </a:xfrm>
        <a:prstGeom prst="roundRect">
          <a:avLst/>
        </a:prstGeom>
        <a:solidFill>
          <a:srgbClr val="A8B9E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133" tIns="0" rIns="15813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rPr>
            <a:t>Организация работы с одаренными учащимися</a:t>
          </a:r>
          <a:endParaRPr lang="ru-RU" sz="1600" b="1" kern="1200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196216" y="256479"/>
        <a:ext cx="5326683" cy="619920"/>
      </dsp:txXfrm>
    </dsp:sp>
    <dsp:sp modelId="{B6EEDD14-9E3B-4C4E-B15C-35B764A7CED4}">
      <dsp:nvSpPr>
        <dsp:cNvPr id="0" name=""/>
        <dsp:cNvSpPr/>
      </dsp:nvSpPr>
      <dsp:spPr>
        <a:xfrm>
          <a:off x="0" y="1185314"/>
          <a:ext cx="569091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0C0B31-77C3-4A33-9CF6-91CD829F5ED3}">
      <dsp:nvSpPr>
        <dsp:cNvPr id="0" name=""/>
        <dsp:cNvSpPr/>
      </dsp:nvSpPr>
      <dsp:spPr>
        <a:xfrm>
          <a:off x="190219" y="994025"/>
          <a:ext cx="5326683" cy="619920"/>
        </a:xfrm>
        <a:prstGeom prst="roundRect">
          <a:avLst/>
        </a:prstGeom>
        <a:solidFill>
          <a:srgbClr val="A8B9E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133" tIns="0" rIns="15813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rPr>
            <a:t>Организации научно-исследовательской работы   учащихся</a:t>
          </a:r>
          <a:endParaRPr lang="ru-RU" sz="1600" b="1" kern="1200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190219" y="994025"/>
        <a:ext cx="5326683" cy="619920"/>
      </dsp:txXfrm>
    </dsp:sp>
    <dsp:sp modelId="{7D93C569-9CB2-4B2A-A076-641A1A5ABE57}">
      <dsp:nvSpPr>
        <dsp:cNvPr id="0" name=""/>
        <dsp:cNvSpPr/>
      </dsp:nvSpPr>
      <dsp:spPr>
        <a:xfrm>
          <a:off x="0" y="2185444"/>
          <a:ext cx="5746681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65F9A4-9D01-4461-9043-400F9AA8200D}">
      <dsp:nvSpPr>
        <dsp:cNvPr id="0" name=""/>
        <dsp:cNvSpPr/>
      </dsp:nvSpPr>
      <dsp:spPr>
        <a:xfrm>
          <a:off x="201568" y="1928825"/>
          <a:ext cx="5364755" cy="619920"/>
        </a:xfrm>
        <a:prstGeom prst="roundRect">
          <a:avLst/>
        </a:prstGeom>
        <a:solidFill>
          <a:srgbClr val="CC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133" tIns="0" rIns="15813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Организация работы педагога с одаренными учениками</a:t>
          </a:r>
          <a:r>
            <a:rPr lang="ru-RU" sz="1200" kern="1200" dirty="0" smtClean="0"/>
            <a:t> </a:t>
          </a:r>
          <a:endParaRPr lang="ru-RU" sz="1200" b="1" kern="1200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201568" y="1928825"/>
        <a:ext cx="5364755" cy="619920"/>
      </dsp:txXfrm>
    </dsp:sp>
    <dsp:sp modelId="{88E49BBE-F5FB-4667-9FA9-9B575F2982DD}">
      <dsp:nvSpPr>
        <dsp:cNvPr id="0" name=""/>
        <dsp:cNvSpPr/>
      </dsp:nvSpPr>
      <dsp:spPr>
        <a:xfrm>
          <a:off x="0" y="3185576"/>
          <a:ext cx="5746681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CEB68B-78B5-47C7-8CAC-D834FDA5CF31}">
      <dsp:nvSpPr>
        <dsp:cNvPr id="0" name=""/>
        <dsp:cNvSpPr/>
      </dsp:nvSpPr>
      <dsp:spPr>
        <a:xfrm>
          <a:off x="201568" y="2928976"/>
          <a:ext cx="5364755" cy="61992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133" tIns="0" rIns="15813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Требования к написанию и оформлению научно-исследовательских работ учащихся</a:t>
          </a:r>
          <a:endParaRPr lang="ru-RU" sz="1600" b="1" kern="1200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201568" y="2928976"/>
        <a:ext cx="5364755" cy="619920"/>
      </dsp:txXfrm>
    </dsp:sp>
    <dsp:sp modelId="{D1479DB1-3C69-45FB-ACC4-A66146E757F7}">
      <dsp:nvSpPr>
        <dsp:cNvPr id="0" name=""/>
        <dsp:cNvSpPr/>
      </dsp:nvSpPr>
      <dsp:spPr>
        <a:xfrm>
          <a:off x="0" y="4207936"/>
          <a:ext cx="5746681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BF6273-CA07-41D7-83FF-97EDAA7099E6}">
      <dsp:nvSpPr>
        <dsp:cNvPr id="0" name=""/>
        <dsp:cNvSpPr/>
      </dsp:nvSpPr>
      <dsp:spPr>
        <a:xfrm>
          <a:off x="201568" y="3881536"/>
          <a:ext cx="5364755" cy="619920"/>
        </a:xfrm>
        <a:prstGeom prst="roundRect">
          <a:avLst/>
        </a:prstGeom>
        <a:solidFill>
          <a:schemeClr val="accent2">
            <a:shade val="80000"/>
            <a:hueOff val="-243255"/>
            <a:satOff val="25521"/>
            <a:lumOff val="1969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133" tIns="0" rIns="15813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rPr>
            <a:t>Технология исследовательской деятельности учащихся</a:t>
          </a:r>
          <a:endParaRPr lang="ru-RU" sz="1600" b="1" kern="1200" dirty="0">
            <a:solidFill>
              <a:schemeClr val="tx1"/>
            </a:solidFill>
            <a:effectLst>
              <a:glow rad="228600">
                <a:schemeClr val="bg1">
                  <a:alpha val="40000"/>
                </a:schemeClr>
              </a:glow>
            </a:effectLst>
          </a:endParaRPr>
        </a:p>
      </dsp:txBody>
      <dsp:txXfrm>
        <a:off x="201568" y="3881536"/>
        <a:ext cx="5364755" cy="619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3539AFE-1062-4E54-90D2-570CE66CDE5B}" type="datetimeFigureOut">
              <a:rPr lang="be-BY"/>
              <a:pPr>
                <a:defRPr/>
              </a:pPr>
              <a:t>26.05.2014</a:t>
            </a:fld>
            <a:endParaRPr lang="be-BY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e-BY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be-BY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B43B190-AF70-404C-8583-D4B566151AF6}" type="slidenum">
              <a:rPr lang="be-BY"/>
              <a:pPr>
                <a:defRPr/>
              </a:pPr>
              <a:t>‹#›</a:t>
            </a:fld>
            <a:endParaRPr lang="be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0B592E-FCEA-46BA-BE08-EBEB9C1DC469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3FA218-2FAB-493A-B725-C82265F49E05}" type="slidenum">
              <a:rPr lang="ru-RU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Text Box 29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hlinkClick r:id="rId13"/>
              </a:rPr>
              <a:t>Free Powerpoint Templates</a:t>
            </a:r>
            <a:endParaRPr lang="fr-FR"/>
          </a:p>
        </p:txBody>
      </p:sp>
      <p:pic>
        <p:nvPicPr>
          <p:cNvPr id="1027" name="Picture 28" descr="2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bg1"/>
                </a:solidFill>
              </a:rPr>
              <a:t>Page </a:t>
            </a:r>
            <a:fld id="{FCD772A6-A125-44FD-92AF-DEC781F98B91}" type="slidenum">
              <a:rPr lang="fr-FR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54;&#1076;&#1072;&#1088;&#1077;&#1085;&#1085;&#1099;&#1077;_&#1088;&#1072;&#1079;&#1076;&#1072;&#1090;&#1100;/&#1055;&#1072;&#1084;&#1103;&#1090;&#1082;&#1072;%20&#1073;&#1080;&#1086;&#1083;&#1086;&#1075;&#1080;&#1103;.doc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54;&#1076;&#1072;&#1088;&#1077;&#1085;&#1085;&#1099;&#1077;_&#1088;&#1072;&#1079;&#1076;&#1072;&#1090;&#1100;/_09_01_&#1054;&#1073;%20&#1086;&#1088;&#1075;&#1072;&#1085;&#1080;&#1079;&#1072;&#1094;&#1080;&#1080;%20&#1088;&#1072;&#1073;&#1086;&#1090;&#1099;%20&#1089;%20&#1086;&#1076;&#1072;&#1088;&#1077;&#1085;&#1085;&#1099;&#1084;&#1080;%20&#1091;&#1095;&#1072;&#1097;&#1080;&#1084;&#1080;&#1089;&#1103;.docx" TargetMode="External"/><Relationship Id="rId2" Type="http://schemas.openxmlformats.org/officeDocument/2006/relationships/hyperlink" Target="&#1054;&#1076;&#1072;&#1088;&#1077;&#1085;&#1085;&#1099;&#1077;_&#1088;&#1072;&#1079;&#1076;&#1072;&#1090;&#1100;/&#1087;&#1083;&#1072;&#1085;%20&#1088;&#1072;&#1073;&#1086;&#1090;&#1099;%20&#1089;%20&#1086;&#1076;&#1072;&#1088;&#1077;&#1085;&#1085;&#1099;&#1084;&#1080;%20&#1085;&#1072;%202010-2011&#1091;&#1095;&#1077;&#1073;&#1085;&#1099;&#1081;%20&#1075;&#1086;&#1076;.doc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&#1054;&#1076;&#1072;&#1088;&#1077;&#1085;&#1085;&#1099;&#1077;_&#1088;&#1072;&#1079;&#1076;&#1072;&#1090;&#1100;/&#1055;&#1088;&#1086;&#1075;&#1088;&#1072;&#1084;&#1099;%20&#1092;&#1072;&#1082;&#1091;&#1083;&#1100;&#1090;&#1072;&#1090;&#1080;&#1074;&#1086;&#1074;%20&#1087;&#1086;%20&#1087;&#1086;&#1076;&#1075;&#1086;&#1090;&#1086;&#1074;&#1082;&#1077;%20&#1082;%20&#1086;&#1083;&#1080;&#1084;&#1087;&#1080;&#1072;&#1076;&#1072;&#1084;/rus10-11%20&#1086;&#1083;&#1080;&#1084;&#1087;&#1080;&#1072;&#1076;&#1072;.doc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41;&#1072;&#1079;&#1072;%20&#1076;&#1072;&#1085;&#1085;&#1099;&#1093;%20&#1086;&#1076;&#1072;&#1088;&#1077;&#1085;&#1085;&#1099;&#1093;_2012_2013%2030.11.12.xl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4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51" name="Picture 23" descr="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71500" y="333375"/>
            <a:ext cx="78581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itchFamily="34" charset="0"/>
              </a:rPr>
              <a:t>Управление, контроль и методическое сопровождение деятельности педагогов по подготовке учащихся</a:t>
            </a:r>
          </a:p>
          <a:p>
            <a:pPr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itchFamily="34" charset="0"/>
              </a:rPr>
              <a:t>к интеллектуальным конкурсам, олимпиадам.</a:t>
            </a:r>
            <a:endParaRPr lang="be-BY" sz="3200" b="1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Verdana" pitchFamily="34" charset="0"/>
            </a:endParaRPr>
          </a:p>
          <a:p>
            <a:pPr>
              <a:defRPr/>
            </a:pPr>
            <a:endParaRPr lang="fr-FR" sz="3200" b="1" dirty="0">
              <a:solidFill>
                <a:schemeClr val="tx2">
                  <a:lumMod val="75000"/>
                  <a:lumOff val="2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Verdana" pitchFamily="34" charset="0"/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785842" y="5100660"/>
            <a:ext cx="8001000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>
            <a:spAutoFit/>
          </a:bodyPr>
          <a:lstStyle/>
          <a:p>
            <a:r>
              <a:rPr lang="ru-RU" sz="2400" b="1" i="1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А.М.Качан</a:t>
            </a:r>
            <a:r>
              <a:rPr lang="ru-RU" sz="2400" b="1" i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, </a:t>
            </a:r>
          </a:p>
          <a:p>
            <a:r>
              <a:rPr lang="ru-RU" sz="2400" b="1" i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заместитель директора </a:t>
            </a:r>
          </a:p>
          <a:p>
            <a:r>
              <a:rPr lang="ru-RU" sz="2400" b="1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ГУО</a:t>
            </a:r>
            <a:r>
              <a:rPr lang="ru-RU" sz="2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 «Средняя школа  №</a:t>
            </a:r>
            <a:r>
              <a:rPr lang="ru-RU" sz="2400" b="1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1 г. </a:t>
            </a:r>
            <a:r>
              <a:rPr lang="ru-RU" sz="2400" b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Лиды»</a:t>
            </a:r>
            <a:endParaRPr lang="fr-FR" sz="2400" i="1" dirty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900113" y="1052513"/>
            <a:ext cx="79914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r>
              <a:rPr lang="ru-RU" sz="3200" b="1" dirty="0">
                <a:latin typeface="Verdana" pitchFamily="34" charset="0"/>
                <a:hlinkClick r:id="rId2" action="ppaction://hlinkfile"/>
              </a:rPr>
              <a:t>Контроль состояния работы педагогов </a:t>
            </a:r>
            <a:r>
              <a:rPr lang="ru-RU" sz="3200" b="1" dirty="0" smtClean="0">
                <a:latin typeface="Verdana" pitchFamily="34" charset="0"/>
                <a:hlinkClick r:id="rId2" action="ppaction://hlinkfile"/>
              </a:rPr>
              <a:t>со </a:t>
            </a:r>
            <a:r>
              <a:rPr lang="ru-RU" sz="3200" b="1" dirty="0">
                <a:latin typeface="Verdana" pitchFamily="34" charset="0"/>
                <a:hlinkClick r:id="rId2" action="ppaction://hlinkfile"/>
              </a:rPr>
              <a:t>способными и талантливыми детьми –</a:t>
            </a:r>
            <a:endParaRPr lang="ru-RU" sz="3200" b="1" dirty="0">
              <a:latin typeface="Verdana" pitchFamily="34" charset="0"/>
            </a:endParaRPr>
          </a:p>
          <a:p>
            <a:pPr algn="just"/>
            <a:endParaRPr lang="ru-RU" sz="3200" b="1" dirty="0">
              <a:latin typeface="Verdana" pitchFamily="34" charset="0"/>
            </a:endParaRPr>
          </a:p>
          <a:p>
            <a:pPr algn="just"/>
            <a:r>
              <a:rPr lang="ru-RU" sz="3200" dirty="0"/>
              <a:t>при осуществлении проверок состояния преподавания   предметов</a:t>
            </a:r>
            <a:endParaRPr lang="fr-FR" sz="32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Тематическое изучение</a:t>
            </a:r>
            <a:endParaRPr lang="be-BY" sz="3200" b="1" u="sng" kern="1200" dirty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82550" indent="0" algn="just">
              <a:spcBef>
                <a:spcPct val="0"/>
              </a:spcBef>
              <a:buFontTx/>
              <a:buNone/>
              <a:defRPr/>
            </a:pPr>
            <a:r>
              <a:rPr lang="ru-RU" sz="2000" b="1" kern="1200" dirty="0" smtClean="0">
                <a:solidFill>
                  <a:srgbClr val="C00000"/>
                </a:solidFill>
                <a:latin typeface="Verdana" pitchFamily="34" charset="0"/>
              </a:rPr>
              <a:t>В 2009/2010 учебном году –</a:t>
            </a:r>
            <a:endParaRPr lang="be-BY" sz="2000" b="1" kern="1200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82550" indent="360363" algn="just">
              <a:spcBef>
                <a:spcPct val="0"/>
              </a:spcBef>
              <a:buFontTx/>
              <a:buNone/>
              <a:defRPr/>
            </a:pPr>
            <a:r>
              <a:rPr lang="ru-RU" sz="2000" b="1" kern="1200" dirty="0" smtClean="0">
                <a:latin typeface="Verdana" pitchFamily="34" charset="0"/>
              </a:rPr>
              <a:t> «Реализация индивидуального и дифференцированного подхода  к учащимся на уроках и факультативных занятиях»   </a:t>
            </a:r>
            <a:endParaRPr lang="be-BY" sz="2000" b="1" kern="1200" dirty="0" smtClean="0">
              <a:latin typeface="Verdana" pitchFamily="34" charset="0"/>
            </a:endParaRPr>
          </a:p>
          <a:p>
            <a:pPr marL="82550" indent="0" algn="just">
              <a:spcBef>
                <a:spcPct val="0"/>
              </a:spcBef>
              <a:buFontTx/>
              <a:buNone/>
              <a:defRPr/>
            </a:pPr>
            <a:endParaRPr lang="ru-RU" sz="2000" b="1" kern="1200" dirty="0" smtClean="0">
              <a:latin typeface="Verdana" pitchFamily="34" charset="0"/>
            </a:endParaRPr>
          </a:p>
          <a:p>
            <a:pPr marL="82550" indent="0" algn="just">
              <a:spcBef>
                <a:spcPct val="0"/>
              </a:spcBef>
              <a:buNone/>
              <a:defRPr/>
            </a:pPr>
            <a:r>
              <a:rPr lang="ru-RU" sz="2000" b="1" kern="1200" dirty="0" smtClean="0">
                <a:solidFill>
                  <a:srgbClr val="C00000"/>
                </a:solidFill>
                <a:latin typeface="Verdana" pitchFamily="34" charset="0"/>
              </a:rPr>
              <a:t>В 2010/2011 учебном году –</a:t>
            </a:r>
            <a:endParaRPr lang="be-BY" sz="2000" b="1" kern="1200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82550" indent="360363" algn="just">
              <a:spcBef>
                <a:spcPct val="0"/>
              </a:spcBef>
              <a:buFontTx/>
              <a:buNone/>
              <a:defRPr/>
            </a:pPr>
            <a:r>
              <a:rPr lang="ru-RU" sz="2000" b="1" kern="1200" dirty="0" smtClean="0">
                <a:latin typeface="Verdana" pitchFamily="34" charset="0"/>
              </a:rPr>
              <a:t> «Организация работы с одаренными детьми на уроках и во внеурочное время учителями математики, химии, обслуживающего труда и белорусского языка» </a:t>
            </a:r>
            <a:endParaRPr lang="be-BY" sz="2000" b="1" kern="1200" dirty="0" smtClean="0">
              <a:latin typeface="Verdana" pitchFamily="34" charset="0"/>
            </a:endParaRPr>
          </a:p>
          <a:p>
            <a:pPr marL="1884363" indent="-1801813" algn="just">
              <a:spcBef>
                <a:spcPct val="0"/>
              </a:spcBef>
              <a:buFontTx/>
              <a:buNone/>
              <a:defRPr/>
            </a:pPr>
            <a:endParaRPr lang="ru-RU" sz="2000" b="1" kern="1200" dirty="0" smtClean="0">
              <a:latin typeface="Verdana" pitchFamily="34" charset="0"/>
            </a:endParaRPr>
          </a:p>
          <a:p>
            <a:pPr marL="1884363" indent="-1801813" algn="just">
              <a:spcBef>
                <a:spcPct val="0"/>
              </a:spcBef>
              <a:buFontTx/>
              <a:buNone/>
              <a:defRPr/>
            </a:pPr>
            <a:r>
              <a:rPr lang="ru-RU" sz="2000" b="1" kern="1200" dirty="0" smtClean="0">
                <a:latin typeface="Verdana" pitchFamily="34" charset="0"/>
              </a:rPr>
              <a:t>В </a:t>
            </a:r>
            <a:r>
              <a:rPr lang="ru-RU" sz="2000" b="1" kern="1200" dirty="0" smtClean="0">
                <a:solidFill>
                  <a:srgbClr val="C00000"/>
                </a:solidFill>
                <a:latin typeface="Verdana" pitchFamily="34" charset="0"/>
              </a:rPr>
              <a:t>2011/2012 учебном году –</a:t>
            </a:r>
            <a:endParaRPr lang="be-BY" sz="2000" b="1" kern="1200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82550" indent="277813" algn="just">
              <a:spcBef>
                <a:spcPct val="0"/>
              </a:spcBef>
              <a:buFontTx/>
              <a:buNone/>
              <a:defRPr/>
            </a:pPr>
            <a:r>
              <a:rPr lang="ru-RU" sz="2000" b="1" kern="1200" dirty="0" smtClean="0">
                <a:latin typeface="Verdana" pitchFamily="34" charset="0"/>
              </a:rPr>
              <a:t> «Эффективность работы олимпиадных школ по математике, химии и  обслуживающему труду по подготовке учащихся к олимпиадам».</a:t>
            </a:r>
            <a:endParaRPr lang="be-BY" sz="2000" b="1" kern="1200" dirty="0" smtClean="0">
              <a:latin typeface="Verdana" pitchFamily="34" charset="0"/>
            </a:endParaRPr>
          </a:p>
          <a:p>
            <a:pPr marL="1884363" indent="-1801813" algn="just">
              <a:spcBef>
                <a:spcPct val="0"/>
              </a:spcBef>
              <a:buFontTx/>
              <a:buNone/>
              <a:defRPr/>
            </a:pPr>
            <a:endParaRPr lang="be-BY" sz="2000" b="1" kern="12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Научное общество учащихся «Поиск»</a:t>
            </a:r>
            <a:endParaRPr lang="be-BY" sz="3200" b="1" u="sng" kern="1200" dirty="0" smtClean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3"/>
            <a:ext cx="8229600" cy="4625989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b="1" kern="12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11 секций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ru-RU" sz="2000" b="1" kern="1200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b="1" kern="12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Положение о школьном научном обществе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ru-RU" sz="2000" b="1" kern="1200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b="1" kern="12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Положение о школьной научно-практической конференции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ru-RU" sz="2000" b="1" kern="1200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b="1" kern="12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Программа школьной научно-практической конференции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ru-RU" sz="2000" b="1" kern="1200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b="1" kern="12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Приказ «О проведении школьной научно-практической конференции школьников</a:t>
            </a:r>
            <a:endParaRPr lang="be-BY" sz="2000" b="1" kern="1200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ru-RU" sz="2000" b="1" kern="1200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b="1" kern="12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Приказ «Об итогах школьной научно-практической конференции школьников»</a:t>
            </a:r>
            <a:endParaRPr lang="be-BY" sz="2000" b="1" kern="1200" dirty="0" smtClean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Результаты в исследовательской деятельности школьников</a:t>
            </a:r>
            <a:endParaRPr lang="be-BY" sz="3200" b="1" u="sng" kern="1200" dirty="0" smtClean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30930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20161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  <a:endParaRPr kumimoji="0" lang="be-BY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61913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Общее кол-во  мест на НПК  различного уровня</a:t>
                      </a:r>
                      <a:endParaRPr kumimoji="0" lang="be-BY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Кол-во </a:t>
                      </a:r>
                    </a:p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мест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р-н/обл /респ.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Кол-во </a:t>
                      </a:r>
                    </a:p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мест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р-н/обл /респ.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Кол-во </a:t>
                      </a:r>
                    </a:p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мест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р-н/обл /респ.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кол-во  мест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р-н/обл /респ.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2007/2008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2008/2009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2009/2010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2010/2011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2011/2012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2/1/1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3/1/1</a:t>
                      </a:r>
                      <a:endParaRPr kumimoji="0" lang="be-BY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Участие в международных и республиканских конкурсах</a:t>
            </a:r>
            <a:endParaRPr lang="be-BY" sz="3200" b="1" u="sng" kern="1200" dirty="0" smtClean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7088" y="2565400"/>
          <a:ext cx="7812000" cy="2160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16000"/>
                <a:gridCol w="1116000"/>
                <a:gridCol w="1116000"/>
                <a:gridCol w="1116000"/>
                <a:gridCol w="1116000"/>
                <a:gridCol w="1116000"/>
                <a:gridCol w="1116000"/>
              </a:tblGrid>
              <a:tr h="720000">
                <a:tc rowSpan="2"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Название конкурса</a:t>
                      </a:r>
                      <a:endParaRPr lang="be-BY" sz="1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Количество участников</a:t>
                      </a:r>
                      <a:endParaRPr lang="be-BY" sz="1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Количество призов   </a:t>
                      </a:r>
                      <a:endParaRPr lang="be-BY" sz="1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e-BY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00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2009/2010</a:t>
                      </a:r>
                      <a:endParaRPr lang="be-B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2010/2011</a:t>
                      </a:r>
                      <a:endParaRPr lang="be-B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2011/2012</a:t>
                      </a:r>
                      <a:endParaRPr lang="be-B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2009/2010</a:t>
                      </a:r>
                      <a:endParaRPr lang="be-B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2010/2011</a:t>
                      </a:r>
                      <a:endParaRPr lang="be-B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2011/2012</a:t>
                      </a:r>
                      <a:endParaRPr lang="be-B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/>
                        <a:t>Итого</a:t>
                      </a:r>
                      <a:endParaRPr lang="be-BY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/>
                        <a:t>162</a:t>
                      </a:r>
                      <a:endParaRPr lang="be-BY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/>
                        <a:t>259</a:t>
                      </a:r>
                      <a:endParaRPr lang="be-BY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/>
                        <a:t>562</a:t>
                      </a:r>
                      <a:endParaRPr lang="be-BY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14</a:t>
                      </a:r>
                      <a:endParaRPr lang="be-B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23</a:t>
                      </a:r>
                      <a:endParaRPr lang="be-B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be-B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Заочные школы </a:t>
            </a:r>
            <a:endParaRPr lang="be-BY" sz="3200" b="1" u="sng" kern="1200" dirty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4363" indent="-1801813" algn="just">
              <a:spcBef>
                <a:spcPct val="0"/>
              </a:spcBef>
              <a:buFontTx/>
              <a:buNone/>
              <a:defRPr/>
            </a:pPr>
            <a:r>
              <a:rPr lang="ru-RU" sz="2400" b="1" kern="1200" dirty="0" smtClean="0">
                <a:solidFill>
                  <a:srgbClr val="C00000"/>
                </a:solidFill>
                <a:latin typeface="Verdana" pitchFamily="34" charset="0"/>
              </a:rPr>
              <a:t>5 учащихся </a:t>
            </a:r>
            <a:r>
              <a:rPr lang="ru-RU" sz="2400" b="1" kern="1200" dirty="0" smtClean="0">
                <a:latin typeface="Verdana" pitchFamily="34" charset="0"/>
              </a:rPr>
              <a:t>–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b="1" kern="1200" dirty="0" smtClean="0">
                <a:latin typeface="Verdana" pitchFamily="34" charset="0"/>
              </a:rPr>
              <a:t>при Государственном учреждении образования «Академия последипломного образования»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ru-RU" sz="2000" b="1" kern="1200" dirty="0" smtClean="0">
              <a:latin typeface="Verdana" pitchFamily="34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ru-RU" sz="2400" b="1" kern="1200" dirty="0" smtClean="0">
                <a:solidFill>
                  <a:srgbClr val="C00000"/>
                </a:solidFill>
                <a:latin typeface="Verdana" pitchFamily="34" charset="0"/>
              </a:rPr>
              <a:t>2 учащихся </a:t>
            </a:r>
            <a:r>
              <a:rPr lang="ru-RU" sz="2400" b="1" kern="1200" dirty="0" smtClean="0">
                <a:latin typeface="Verdana" pitchFamily="34" charset="0"/>
              </a:rPr>
              <a:t>–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b="1" kern="1200" dirty="0" smtClean="0">
                <a:latin typeface="Verdana" pitchFamily="34" charset="0"/>
              </a:rPr>
              <a:t>на базе УО «Республиканский эколого-биологический центр»</a:t>
            </a:r>
            <a:endParaRPr lang="be-BY" sz="2000" b="1" kern="12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Интерактивные олимпиады </a:t>
            </a:r>
            <a:endParaRPr lang="be-BY" sz="3200" b="1" u="sng" kern="1200" dirty="0" smtClean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marL="0" indent="623888" algn="just">
              <a:tabLst>
                <a:tab pos="263525" algn="l"/>
                <a:tab pos="360363" algn="l"/>
              </a:tabLst>
              <a:defRPr/>
            </a:pPr>
            <a:r>
              <a:rPr lang="ru-RU" sz="2400" b="1" kern="1200" dirty="0" smtClean="0">
                <a:latin typeface="Verdana" pitchFamily="34" charset="0"/>
              </a:rPr>
              <a:t>Районная интерактивной олимпиаде по информатике </a:t>
            </a:r>
          </a:p>
          <a:p>
            <a:pPr marL="0" indent="623888" algn="just">
              <a:tabLst>
                <a:tab pos="263525" algn="l"/>
                <a:tab pos="360363" algn="l"/>
              </a:tabLst>
              <a:defRPr/>
            </a:pPr>
            <a:r>
              <a:rPr lang="ru-RU" sz="2400" b="1" kern="1200" dirty="0" smtClean="0">
                <a:latin typeface="Verdana" pitchFamily="34" charset="0"/>
              </a:rPr>
              <a:t>Выездная физико-математическая олимпиада Московского университета </a:t>
            </a:r>
            <a:r>
              <a:rPr lang="ru-RU" sz="2400" dirty="0" smtClean="0"/>
              <a:t>- </a:t>
            </a:r>
            <a:r>
              <a:rPr lang="ru-RU" sz="1800" b="1" kern="1200" dirty="0" smtClean="0">
                <a:solidFill>
                  <a:srgbClr val="C00000"/>
                </a:solidFill>
                <a:latin typeface="Verdana" pitchFamily="34" charset="0"/>
              </a:rPr>
              <a:t>диплом второй степени </a:t>
            </a:r>
          </a:p>
          <a:p>
            <a:pPr marL="0" indent="623888" algn="just">
              <a:tabLst>
                <a:tab pos="263525" algn="l"/>
                <a:tab pos="360363" algn="l"/>
              </a:tabLst>
              <a:defRPr/>
            </a:pPr>
            <a:r>
              <a:rPr lang="ru-RU" sz="2400" b="1" kern="1200" dirty="0" smtClean="0">
                <a:latin typeface="Verdana" pitchFamily="34" charset="0"/>
              </a:rPr>
              <a:t>Дистанционная олимпиада  «Методы алгоритмизации»</a:t>
            </a:r>
            <a:r>
              <a:rPr lang="ru-RU" sz="2400" dirty="0" smtClean="0"/>
              <a:t> - </a:t>
            </a:r>
            <a:r>
              <a:rPr lang="ru-RU" sz="1800" b="1" kern="1200" dirty="0" smtClean="0">
                <a:solidFill>
                  <a:srgbClr val="C00000"/>
                </a:solidFill>
                <a:latin typeface="Verdana" pitchFamily="34" charset="0"/>
              </a:rPr>
              <a:t>диплом третьей степени </a:t>
            </a:r>
          </a:p>
          <a:p>
            <a:pPr marL="0" indent="623888" algn="just">
              <a:tabLst>
                <a:tab pos="263525" algn="l"/>
                <a:tab pos="360363" algn="l"/>
              </a:tabLst>
              <a:defRPr/>
            </a:pPr>
            <a:r>
              <a:rPr lang="ru-RU" sz="2400" b="1" kern="1200" dirty="0" smtClean="0">
                <a:latin typeface="Verdana" pitchFamily="34" charset="0"/>
              </a:rPr>
              <a:t>Республиканская интернет-олимпиада по биологии</a:t>
            </a:r>
            <a:r>
              <a:rPr lang="ru-RU" sz="2400" dirty="0" smtClean="0"/>
              <a:t> </a:t>
            </a:r>
            <a:r>
              <a:rPr lang="ru-RU" sz="2400" b="1" kern="1200" dirty="0" smtClean="0">
                <a:latin typeface="Verdana" pitchFamily="34" charset="0"/>
              </a:rPr>
              <a:t>-</a:t>
            </a:r>
            <a:r>
              <a:rPr lang="ru-RU" sz="1800" b="1" kern="1200" dirty="0" smtClean="0">
                <a:solidFill>
                  <a:srgbClr val="C00000"/>
                </a:solidFill>
                <a:latin typeface="Verdana" pitchFamily="34" charset="0"/>
              </a:rPr>
              <a:t>победитель</a:t>
            </a:r>
          </a:p>
          <a:p>
            <a:pPr marL="0" indent="623888" algn="just">
              <a:tabLst>
                <a:tab pos="263525" algn="l"/>
                <a:tab pos="360363" algn="l"/>
              </a:tabLst>
              <a:defRPr/>
            </a:pPr>
            <a:r>
              <a:rPr lang="ru-RU" sz="2400" b="1" kern="1200" dirty="0" smtClean="0">
                <a:latin typeface="Verdana" pitchFamily="34" charset="0"/>
              </a:rPr>
              <a:t>Слет юных экологов Беларуси и России ”Экология без границ“ </a:t>
            </a:r>
            <a:r>
              <a:rPr lang="ru-RU" sz="1800" b="1" kern="1200" dirty="0" smtClean="0">
                <a:latin typeface="Verdana" pitchFamily="34" charset="0"/>
              </a:rPr>
              <a:t>- </a:t>
            </a:r>
            <a:r>
              <a:rPr lang="ru-RU" sz="1800" b="1" kern="1200" dirty="0" smtClean="0">
                <a:solidFill>
                  <a:srgbClr val="C00000"/>
                </a:solidFill>
                <a:latin typeface="Verdana" pitchFamily="34" charset="0"/>
              </a:rPr>
              <a:t>второе место </a:t>
            </a:r>
          </a:p>
          <a:p>
            <a:pPr marL="0" indent="623888" algn="just">
              <a:tabLst>
                <a:tab pos="263525" algn="l"/>
                <a:tab pos="360363" algn="l"/>
              </a:tabLst>
              <a:defRPr/>
            </a:pPr>
            <a:r>
              <a:rPr lang="ru-RU" sz="2400" b="1" kern="1200" dirty="0" smtClean="0">
                <a:latin typeface="Verdana" pitchFamily="34" charset="0"/>
              </a:rPr>
              <a:t>Республиканская экологическая  олимпиада </a:t>
            </a:r>
            <a:r>
              <a:rPr lang="ru-RU" sz="1800" b="1" kern="1200" dirty="0" smtClean="0">
                <a:latin typeface="Verdana" pitchFamily="34" charset="0"/>
              </a:rPr>
              <a:t>- </a:t>
            </a:r>
            <a:r>
              <a:rPr lang="ru-RU" sz="1800" b="1" kern="1200" dirty="0" smtClean="0">
                <a:solidFill>
                  <a:srgbClr val="C00000"/>
                </a:solidFill>
                <a:latin typeface="Verdana" pitchFamily="34" charset="0"/>
              </a:rPr>
              <a:t>второе место </a:t>
            </a:r>
            <a:endParaRPr lang="be-BY" sz="1800" b="1" kern="1200" dirty="0" smtClean="0">
              <a:solidFill>
                <a:srgbClr val="C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5" y="981075"/>
            <a:ext cx="7200900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u="sng" dirty="0" smtClean="0">
                <a:latin typeface="Verdana" pitchFamily="34" charset="0"/>
                <a:cs typeface="+mj-cs"/>
              </a:rPr>
              <a:t>Областные турниры</a:t>
            </a:r>
          </a:p>
          <a:p>
            <a:pPr>
              <a:defRPr/>
            </a:pPr>
            <a:r>
              <a:rPr lang="ru-RU" sz="3200" b="1" u="sng" dirty="0" smtClean="0">
                <a:latin typeface="Verdana" pitchFamily="34" charset="0"/>
                <a:cs typeface="+mj-cs"/>
              </a:rPr>
              <a:t> </a:t>
            </a:r>
            <a:endParaRPr lang="be-BY" sz="3200" b="1" u="sng" dirty="0">
              <a:latin typeface="Verdana" pitchFamily="34" charset="0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2492375"/>
            <a:ext cx="7561263" cy="14085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3200" b="1" dirty="0" smtClean="0">
                <a:latin typeface="Verdana" pitchFamily="34" charset="0"/>
              </a:rPr>
              <a:t>юных математиков </a:t>
            </a:r>
            <a:endParaRPr lang="be-BY" sz="3200" b="1" dirty="0" smtClean="0">
              <a:latin typeface="Verdana" pitchFamily="34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ru-RU" sz="3200" b="1" dirty="0" smtClean="0">
                <a:latin typeface="Verdana" pitchFamily="34" charset="0"/>
                <a:cs typeface="+mj-cs"/>
              </a:rPr>
              <a:t>юных </a:t>
            </a:r>
            <a:r>
              <a:rPr lang="ru-RU" sz="3200" b="1" dirty="0">
                <a:latin typeface="Verdana" pitchFamily="34" charset="0"/>
                <a:cs typeface="+mj-cs"/>
              </a:rPr>
              <a:t>физиков</a:t>
            </a:r>
            <a:endParaRPr lang="be-BY" sz="3200" b="1" dirty="0">
              <a:latin typeface="Verdana" pitchFamily="34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i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Внеурочная работа по предметам </a:t>
            </a:r>
            <a:endParaRPr lang="be-BY" sz="3200" b="1" u="sng" kern="1200" dirty="0" smtClean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 marL="0" indent="623888" algn="just">
              <a:tabLst>
                <a:tab pos="263525" algn="l"/>
                <a:tab pos="360363" algn="l"/>
              </a:tabLst>
              <a:defRPr/>
            </a:pPr>
            <a:r>
              <a:rPr lang="ru-RU" sz="3600" dirty="0" smtClean="0"/>
              <a:t>интеллектуальный клуб «Эрудит»</a:t>
            </a:r>
          </a:p>
          <a:p>
            <a:pPr marL="0" indent="623888" algn="just">
              <a:tabLst>
                <a:tab pos="263525" algn="l"/>
                <a:tab pos="360363" algn="l"/>
              </a:tabLst>
              <a:defRPr/>
            </a:pPr>
            <a:r>
              <a:rPr lang="ru-RU" sz="3600" dirty="0" smtClean="0"/>
              <a:t>предметные недели</a:t>
            </a:r>
            <a:endParaRPr lang="be-BY" sz="3600" b="1" kern="1200" dirty="0" smtClean="0">
              <a:solidFill>
                <a:srgbClr val="CC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200" b="1" i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Методическое сопровождение</a:t>
            </a:r>
            <a:endParaRPr lang="ru-RU" sz="3200" b="1" i="1" u="sng" kern="1200" dirty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251520" y="1571612"/>
          <a:ext cx="3557420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Объект 5"/>
          <p:cNvGraphicFramePr>
            <a:graphicFrameLocks/>
          </p:cNvGraphicFramePr>
          <p:nvPr/>
        </p:nvGraphicFramePr>
        <p:xfrm>
          <a:off x="3167336" y="1071546"/>
          <a:ext cx="5976664" cy="4791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5280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u="sng">
                <a:latin typeface="Verdana" pitchFamily="34" charset="0"/>
              </a:rPr>
              <a:t>Организация работы</a:t>
            </a:r>
            <a:endParaRPr lang="fr-FR" sz="3200" u="sng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00113" y="1052513"/>
            <a:ext cx="79914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latin typeface="Verdana" pitchFamily="34" charset="0"/>
                <a:hlinkClick r:id="rId2" action="ppaction://hlinkfile"/>
              </a:rPr>
              <a:t>План мероприятий </a:t>
            </a:r>
            <a:r>
              <a:rPr lang="ru-RU" sz="2400" b="1" dirty="0">
                <a:latin typeface="Verdana" pitchFamily="34" charset="0"/>
                <a:hlinkClick r:id="rId2" action="ppaction://hlinkfile"/>
              </a:rPr>
              <a:t>по организации работы с одаренными детьми</a:t>
            </a:r>
            <a:endParaRPr lang="ru-RU" sz="2400" b="1" dirty="0">
              <a:latin typeface="Verdana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2400" b="1" dirty="0">
              <a:latin typeface="Verdan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latin typeface="Verdana" pitchFamily="34" charset="0"/>
                <a:hlinkClick r:id="rId3" action="ppaction://hlinkfile"/>
              </a:rPr>
              <a:t>Приказ «</a:t>
            </a:r>
            <a:r>
              <a:rPr lang="ru-RU" sz="2400" b="1" dirty="0">
                <a:latin typeface="Verdana" pitchFamily="34" charset="0"/>
                <a:hlinkClick r:id="rId3" action="ppaction://hlinkfile"/>
              </a:rPr>
              <a:t>Об организации работы </a:t>
            </a:r>
            <a:r>
              <a:rPr lang="ru-RU" sz="2400" b="1" dirty="0" smtClean="0">
                <a:latin typeface="Verdana" pitchFamily="34" charset="0"/>
                <a:hlinkClick r:id="rId3" action="ppaction://hlinkfile"/>
              </a:rPr>
              <a:t>с </a:t>
            </a:r>
            <a:r>
              <a:rPr lang="ru-RU" sz="2400" b="1" dirty="0">
                <a:latin typeface="Verdana" pitchFamily="34" charset="0"/>
                <a:hlinkClick r:id="rId3" action="ppaction://hlinkfile"/>
              </a:rPr>
              <a:t>одаренными детьми»</a:t>
            </a:r>
            <a:endParaRPr lang="ru-RU" sz="2400" b="1" dirty="0">
              <a:latin typeface="Verdana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2400" b="1" dirty="0">
              <a:latin typeface="Verdan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>
                <a:latin typeface="Verdana" pitchFamily="34" charset="0"/>
                <a:hlinkClick r:id="rId4" action="ppaction://hlinkfile"/>
              </a:rPr>
              <a:t>Календарно-тематическое планирование </a:t>
            </a:r>
            <a:r>
              <a:rPr lang="ru-RU" sz="2400" b="1" dirty="0">
                <a:latin typeface="Verdana" pitchFamily="34" charset="0"/>
                <a:hlinkClick r:id="rId4" action="ppaction://hlinkfile"/>
              </a:rPr>
              <a:t>занятий </a:t>
            </a:r>
            <a:endParaRPr lang="fr-FR" sz="24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1"/>
          <p:cNvSpPr>
            <a:spLocks noGrp="1"/>
          </p:cNvSpPr>
          <p:nvPr>
            <p:ph idx="1"/>
          </p:nvPr>
        </p:nvSpPr>
        <p:spPr bwMode="auto">
          <a:xfrm>
            <a:off x="395288" y="1916113"/>
            <a:ext cx="8424862" cy="44656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8000"/>
              </a:lnSpc>
              <a:spcBef>
                <a:spcPts val="2400"/>
              </a:spcBef>
            </a:pPr>
            <a:r>
              <a:rPr lang="ru-RU" sz="2300" b="1" i="1" dirty="0" smtClean="0"/>
              <a:t>«Реализация индивидуально-дифференцированного подхода к  учащимся» -</a:t>
            </a:r>
            <a:r>
              <a:rPr lang="ru-RU" sz="2300" b="1" i="1" dirty="0" smtClean="0">
                <a:solidFill>
                  <a:srgbClr val="C00000"/>
                </a:solidFill>
              </a:rPr>
              <a:t>2009 год</a:t>
            </a:r>
          </a:p>
          <a:p>
            <a:pPr>
              <a:lnSpc>
                <a:spcPct val="98000"/>
              </a:lnSpc>
              <a:spcBef>
                <a:spcPts val="2400"/>
              </a:spcBef>
            </a:pPr>
            <a:r>
              <a:rPr lang="ru-RU" sz="2300" b="1" i="1" dirty="0" smtClean="0"/>
              <a:t>«Индивидуально-дифференцированный подход к учащимся с высокой образовательной мотивацией» - </a:t>
            </a:r>
            <a:r>
              <a:rPr lang="ru-RU" sz="2300" b="1" i="1" dirty="0" smtClean="0">
                <a:solidFill>
                  <a:srgbClr val="C00000"/>
                </a:solidFill>
              </a:rPr>
              <a:t>2010 год</a:t>
            </a:r>
          </a:p>
          <a:p>
            <a:pPr>
              <a:lnSpc>
                <a:spcPct val="98000"/>
              </a:lnSpc>
              <a:spcBef>
                <a:spcPts val="2400"/>
              </a:spcBef>
            </a:pPr>
            <a:r>
              <a:rPr lang="ru-RU" sz="2400" dirty="0" smtClean="0"/>
              <a:t>«</a:t>
            </a:r>
            <a:r>
              <a:rPr lang="ru-RU" sz="2300" b="1" i="1" dirty="0" smtClean="0"/>
              <a:t>Развитие учебной мотивации и формирование интереса к учебному предмету» - </a:t>
            </a:r>
            <a:r>
              <a:rPr lang="ru-RU" sz="2300" b="1" i="1" dirty="0" smtClean="0">
                <a:solidFill>
                  <a:srgbClr val="C00000"/>
                </a:solidFill>
              </a:rPr>
              <a:t>2011 год</a:t>
            </a:r>
            <a:endParaRPr lang="be-BY" sz="2300" b="1" i="1" dirty="0" smtClean="0">
              <a:solidFill>
                <a:srgbClr val="C00000"/>
              </a:solidFill>
            </a:endParaRPr>
          </a:p>
          <a:p>
            <a:pPr>
              <a:lnSpc>
                <a:spcPct val="98000"/>
              </a:lnSpc>
              <a:spcBef>
                <a:spcPts val="2400"/>
              </a:spcBef>
            </a:pPr>
            <a:endParaRPr lang="ru-RU" sz="2300" b="1" i="1" dirty="0" smtClean="0"/>
          </a:p>
          <a:p>
            <a:pPr>
              <a:lnSpc>
                <a:spcPct val="98000"/>
              </a:lnSpc>
              <a:spcBef>
                <a:spcPts val="2400"/>
              </a:spcBef>
            </a:pPr>
            <a:endParaRPr lang="ru-RU" sz="2300" b="1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200" b="1" i="1" u="sng" kern="1200" dirty="0">
                <a:solidFill>
                  <a:schemeClr val="tx1"/>
                </a:solidFill>
                <a:latin typeface="Verdana" pitchFamily="34" charset="0"/>
                <a:ea typeface="+mn-ea"/>
              </a:rPr>
              <a:t>Тематические недели педагогического мастерства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981075"/>
            <a:ext cx="8424862" cy="5400675"/>
          </a:xfrm>
        </p:spPr>
        <p:txBody>
          <a:bodyPr>
            <a:noAutofit/>
          </a:bodyPr>
          <a:lstStyle/>
          <a:p>
            <a:pPr marL="82550" indent="457200">
              <a:defRPr/>
            </a:pPr>
            <a:r>
              <a:rPr lang="ru-RU" sz="2400" i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«</a:t>
            </a:r>
            <a:r>
              <a:rPr lang="ru-RU" sz="2300" b="1" i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Организация учебного процесса в олимпиадных школах»</a:t>
            </a:r>
          </a:p>
          <a:p>
            <a:pPr marL="82550" indent="457200">
              <a:defRPr/>
            </a:pPr>
            <a:r>
              <a:rPr lang="ru-RU" sz="2300" b="1" i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«Требования к содержательному,  методическому  и дидактическому обеспечению урока при работе с учащимися с высокой образовательной мотивацией» </a:t>
            </a:r>
          </a:p>
          <a:p>
            <a:pPr marL="82550" indent="457200">
              <a:defRPr/>
            </a:pPr>
            <a:r>
              <a:rPr lang="ru-RU" sz="2300" b="1" i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«Реализация индивидуально-дифференцированного подхода к учащимся на уроках и факультативных занятиях»</a:t>
            </a:r>
          </a:p>
          <a:p>
            <a:pPr marL="82550" indent="457200">
              <a:defRPr/>
            </a:pPr>
            <a:r>
              <a:rPr lang="ru-RU" sz="2300" b="1" i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«Использование возможностей факультативных занятий в работе с учащимися с высокой мотивацией к обучению» </a:t>
            </a:r>
          </a:p>
          <a:p>
            <a:pPr marL="82550" indent="457200">
              <a:defRPr/>
            </a:pPr>
            <a:r>
              <a:rPr lang="ru-RU" sz="2300" b="1" i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«Организация НИР с учащимися» </a:t>
            </a:r>
          </a:p>
          <a:p>
            <a:pPr marL="82550" indent="457200">
              <a:defRPr/>
            </a:pPr>
            <a:r>
              <a:rPr lang="ru-RU" sz="2300" b="1" i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«Требования к написанию и оформлению научно-исследовательских работ учащихся»</a:t>
            </a:r>
          </a:p>
          <a:p>
            <a:pPr>
              <a:lnSpc>
                <a:spcPct val="98000"/>
              </a:lnSpc>
              <a:spcBef>
                <a:spcPts val="2400"/>
              </a:spcBef>
              <a:defRPr/>
            </a:pPr>
            <a:endParaRPr lang="ru-RU" sz="2300" b="1" i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200" b="1" i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Методические консультации</a:t>
            </a:r>
            <a:endParaRPr lang="ru-RU" sz="3200" b="1" i="1" u="sng" kern="1200" dirty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200" b="1" i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Самоанализ работы</a:t>
            </a:r>
          </a:p>
        </p:txBody>
      </p:sp>
      <p:sp>
        <p:nvSpPr>
          <p:cNvPr id="23554" name="Объект 1"/>
          <p:cNvSpPr>
            <a:spLocks noGrp="1"/>
          </p:cNvSpPr>
          <p:nvPr>
            <p:ph idx="1"/>
          </p:nvPr>
        </p:nvSpPr>
        <p:spPr bwMode="auto">
          <a:xfrm>
            <a:off x="395288" y="1916113"/>
            <a:ext cx="8424862" cy="44656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8000"/>
              </a:lnSpc>
              <a:spcBef>
                <a:spcPts val="2400"/>
              </a:spcBef>
            </a:pPr>
            <a:r>
              <a:rPr lang="ru-RU" sz="2400" i="1" smtClean="0"/>
              <a:t>"</a:t>
            </a:r>
            <a:r>
              <a:rPr lang="ru-RU" sz="2300" b="1" i="1" smtClean="0"/>
              <a:t>Организация и результативность  методического сопровождения работы педагогов по подготовке учащихся к олимпиадам« (самоанализы работы МО) </a:t>
            </a:r>
          </a:p>
          <a:p>
            <a:pPr>
              <a:lnSpc>
                <a:spcPct val="98000"/>
              </a:lnSpc>
              <a:spcBef>
                <a:spcPts val="2400"/>
              </a:spcBef>
            </a:pPr>
            <a:r>
              <a:rPr lang="ru-RU" sz="2300" b="1" i="1" smtClean="0"/>
              <a:t>отчет учителя по подготовке учащихся к олимпиадам</a:t>
            </a:r>
          </a:p>
          <a:p>
            <a:pPr>
              <a:lnSpc>
                <a:spcPct val="98000"/>
              </a:lnSpc>
              <a:spcBef>
                <a:spcPts val="2400"/>
              </a:spcBef>
            </a:pPr>
            <a:r>
              <a:rPr lang="ru-RU" sz="2300" b="1" i="1" smtClean="0"/>
              <a:t>отчет руководителя МО по подготовке учащихся к олимпиадам.</a:t>
            </a:r>
            <a:endParaRPr lang="be-BY" sz="2300" b="1" i="1" smtClean="0"/>
          </a:p>
          <a:p>
            <a:pPr>
              <a:lnSpc>
                <a:spcPct val="98000"/>
              </a:lnSpc>
              <a:spcBef>
                <a:spcPts val="2400"/>
              </a:spcBef>
            </a:pPr>
            <a:endParaRPr lang="ru-RU" sz="2300" b="1" i="1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200" b="1" i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Обобщение</a:t>
            </a:r>
            <a:br>
              <a:rPr lang="ru-RU" sz="3200" b="1" i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</a:br>
            <a:r>
              <a:rPr lang="ru-RU" sz="3200" b="1" i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педагогического  опыта</a:t>
            </a:r>
            <a:endParaRPr lang="ru-RU" sz="3200" b="1" i="1" u="sng" kern="1200" dirty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4578" name="Объект 1"/>
          <p:cNvSpPr>
            <a:spLocks noGrp="1"/>
          </p:cNvSpPr>
          <p:nvPr>
            <p:ph idx="1"/>
          </p:nvPr>
        </p:nvSpPr>
        <p:spPr bwMode="auto">
          <a:xfrm>
            <a:off x="395288" y="1341438"/>
            <a:ext cx="8424862" cy="52562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</a:pPr>
            <a:r>
              <a:rPr lang="ru-RU" sz="2300" b="1" i="1" smtClean="0"/>
              <a:t>Скалабан С.А.  - «Развитие визуального мышления учащихся на уроках математики»</a:t>
            </a:r>
          </a:p>
          <a:p>
            <a:pPr>
              <a:spcBef>
                <a:spcPts val="600"/>
              </a:spcBef>
            </a:pPr>
            <a:r>
              <a:rPr lang="ru-RU" sz="2300" b="1" i="1" smtClean="0"/>
              <a:t>Покуть Н.М. -  «Активизация познавательной деятельности учащихся на уроках математики» </a:t>
            </a:r>
          </a:p>
          <a:p>
            <a:pPr>
              <a:spcBef>
                <a:spcPts val="600"/>
              </a:spcBef>
            </a:pPr>
            <a:r>
              <a:rPr lang="ru-RU" sz="2300" b="1" i="1" smtClean="0"/>
              <a:t>Богатко Л.Р. - «Организация работы учеников разного уровня подготовки на уроках белорусского языка и литературы»</a:t>
            </a:r>
          </a:p>
          <a:p>
            <a:pPr>
              <a:spcBef>
                <a:spcPts val="600"/>
              </a:spcBef>
            </a:pPr>
            <a:r>
              <a:rPr lang="ru-RU" sz="2300" b="1" i="1" smtClean="0"/>
              <a:t>Янцевич А.В. -  «Использование технологий личностно ориентированного обучения на уроках русского языка»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ъект 1"/>
          <p:cNvSpPr>
            <a:spLocks noGrp="1"/>
          </p:cNvSpPr>
          <p:nvPr>
            <p:ph idx="1"/>
          </p:nvPr>
        </p:nvSpPr>
        <p:spPr bwMode="auto">
          <a:xfrm>
            <a:off x="2519395" y="1912940"/>
            <a:ext cx="6624637" cy="1873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800"/>
              </a:spcBef>
            </a:pPr>
            <a:r>
              <a:rPr lang="ru-RU" sz="3000" b="1" i="1" dirty="0" smtClean="0"/>
              <a:t>Лучшая методическая разработка урока </a:t>
            </a:r>
          </a:p>
          <a:p>
            <a:pPr>
              <a:spcBef>
                <a:spcPts val="1800"/>
              </a:spcBef>
            </a:pPr>
            <a:r>
              <a:rPr lang="ru-RU" sz="3000" b="1" i="1" dirty="0" smtClean="0"/>
              <a:t>Лучший дидактический материал к уроку</a:t>
            </a:r>
          </a:p>
          <a:p>
            <a:pPr>
              <a:spcBef>
                <a:spcPts val="1800"/>
              </a:spcBef>
            </a:pPr>
            <a:r>
              <a:rPr lang="ru-RU" sz="3000" b="1" i="1" dirty="0" smtClean="0"/>
              <a:t>Лучший отчет по самообразованию</a:t>
            </a:r>
            <a:endParaRPr lang="ru-RU" sz="30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200" b="1" i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Лучший методический материал года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3201988"/>
            <a:ext cx="21717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200" b="1" i="1" u="sng" kern="1200" dirty="0">
                <a:solidFill>
                  <a:schemeClr val="tx1"/>
                </a:solidFill>
                <a:latin typeface="Verdana" pitchFamily="34" charset="0"/>
                <a:ea typeface="+mn-ea"/>
              </a:rPr>
              <a:t>Виртуальный </a:t>
            </a:r>
            <a:r>
              <a:rPr lang="ru-RU" sz="3200" b="1" i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методический кабинет </a:t>
            </a:r>
            <a:r>
              <a:rPr lang="ru-RU" sz="3200" b="1" i="1" u="sng" kern="1200" dirty="0">
                <a:solidFill>
                  <a:schemeClr val="tx1"/>
                </a:solidFill>
                <a:latin typeface="Verdana" pitchFamily="34" charset="0"/>
                <a:ea typeface="+mn-ea"/>
              </a:rPr>
              <a:t>СШ №1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1484313"/>
            <a:ext cx="7559675" cy="4311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1428736"/>
            <a:ext cx="76200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1428736"/>
            <a:ext cx="76200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0034" y="1428736"/>
            <a:ext cx="76200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00034" y="1428736"/>
            <a:ext cx="76200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4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7651" name="Picture 23" descr="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-1429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71500" y="908720"/>
            <a:ext cx="7858125" cy="3318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pPr indent="268288" algn="just">
              <a:lnSpc>
                <a:spcPct val="120000"/>
              </a:lnSpc>
              <a:defRPr/>
            </a:pPr>
            <a:r>
              <a:rPr lang="ru-RU" sz="20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«Я – сторонник управления качеством, основанного на вере в людей и их хорошие качества…</a:t>
            </a:r>
          </a:p>
          <a:p>
            <a:pPr indent="268288" algn="just">
              <a:lnSpc>
                <a:spcPct val="120000"/>
              </a:lnSpc>
              <a:defRPr/>
            </a:pPr>
            <a:r>
              <a:rPr lang="ru-RU" sz="20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Если руководитель не доверяет своим подчинённым и осуществляет строгий контроль и частые проверки, он не может быть хорошим руководителем. </a:t>
            </a:r>
          </a:p>
          <a:p>
            <a:pPr indent="268288" algn="just">
              <a:lnSpc>
                <a:spcPct val="120000"/>
              </a:lnSpc>
              <a:defRPr/>
            </a:pPr>
            <a:r>
              <a:rPr lang="ru-RU" sz="20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Его управление основано на убеждении, что люди порочны по своей природе, такая система попросту не способна функционировать</a:t>
            </a:r>
            <a:r>
              <a:rPr lang="ru-RU" sz="20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.</a:t>
            </a:r>
            <a:endParaRPr lang="ru-RU" sz="2000" b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1143000" y="5072063"/>
            <a:ext cx="8001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>
            <a:spAutoFit/>
          </a:bodyPr>
          <a:lstStyle/>
          <a:p>
            <a:r>
              <a:rPr lang="ru-RU" sz="2400" b="1" i="1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Исикава</a:t>
            </a:r>
            <a:r>
              <a:rPr lang="ru-RU" sz="2400" b="1" i="1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" pitchFamily="34" charset="0"/>
              </a:rPr>
              <a:t>Каору</a:t>
            </a:r>
            <a:endParaRPr lang="ru-RU" sz="2400" b="1" i="1" dirty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/>
          <p:cNvSpPr txBox="1">
            <a:spLocks noChangeArrowheads="1"/>
          </p:cNvSpPr>
          <p:nvPr/>
        </p:nvSpPr>
        <p:spPr bwMode="auto">
          <a:xfrm>
            <a:off x="395288" y="188913"/>
            <a:ext cx="8280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u="sng" dirty="0">
                <a:latin typeface="Verdana" pitchFamily="34" charset="0"/>
              </a:rPr>
              <a:t>Проведение школьного этапа </a:t>
            </a:r>
          </a:p>
          <a:p>
            <a:r>
              <a:rPr lang="ru-RU" sz="3200" b="1" u="sng" dirty="0">
                <a:latin typeface="Verdana" pitchFamily="34" charset="0"/>
              </a:rPr>
              <a:t>предметных олимпиад </a:t>
            </a:r>
            <a:endParaRPr lang="fr-FR" sz="3200" u="sng" dirty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900113" y="1557338"/>
            <a:ext cx="7704137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marL="1620838" indent="-1620838">
              <a:defRPr/>
            </a:pPr>
            <a:r>
              <a:rPr lang="ru-RU" sz="2400" b="1" dirty="0">
                <a:solidFill>
                  <a:srgbClr val="C00000"/>
                </a:solidFill>
                <a:latin typeface="Verdana" pitchFamily="34" charset="0"/>
              </a:rPr>
              <a:t>октябрь</a:t>
            </a:r>
            <a:r>
              <a:rPr lang="ru-RU" sz="2400" b="1" dirty="0">
                <a:latin typeface="Verdana" pitchFamily="34" charset="0"/>
              </a:rPr>
              <a:t>  -  1 этап республиканской олимпиады  среди   учащихся 7-11 классов </a:t>
            </a:r>
          </a:p>
          <a:p>
            <a:pPr>
              <a:buFont typeface="Wingdings" pitchFamily="2" charset="2"/>
              <a:buChar char="ü"/>
              <a:defRPr/>
            </a:pPr>
            <a:endParaRPr lang="be-BY" sz="2400" b="1" dirty="0">
              <a:latin typeface="Verdana" pitchFamily="34" charset="0"/>
            </a:endParaRPr>
          </a:p>
          <a:p>
            <a:pPr marL="1703388" indent="-1703388">
              <a:defRPr/>
            </a:pPr>
            <a:r>
              <a:rPr lang="ru-RU" sz="2400" b="1" dirty="0">
                <a:solidFill>
                  <a:srgbClr val="C00000"/>
                </a:solidFill>
                <a:latin typeface="Verdana" pitchFamily="34" charset="0"/>
              </a:rPr>
              <a:t>февраль</a:t>
            </a:r>
            <a:r>
              <a:rPr lang="ru-RU" sz="2400" b="1" dirty="0">
                <a:latin typeface="Verdana" pitchFamily="34" charset="0"/>
              </a:rPr>
              <a:t> -  школьный этап районной олимпиады учащихся I и II ступеней обучения   среди   учащихся 3-9 классов. </a:t>
            </a:r>
            <a:endParaRPr lang="be-BY" sz="2400" b="1" dirty="0">
              <a:latin typeface="Verdana" pitchFamily="34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be-BY" sz="24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</a:rPr>
              <a:t>Организация олимпиад</a:t>
            </a:r>
            <a:endParaRPr lang="ru-RU" sz="3200" b="1" i="1" dirty="0">
              <a:solidFill>
                <a:schemeClr val="tx1"/>
              </a:solidFill>
              <a:effectLst>
                <a:glow rad="228600">
                  <a:schemeClr val="tx2"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179544" y="1268760"/>
          <a:ext cx="3557420" cy="4791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Объект 5"/>
          <p:cNvGraphicFramePr>
            <a:graphicFrameLocks/>
          </p:cNvGraphicFramePr>
          <p:nvPr/>
        </p:nvGraphicFramePr>
        <p:xfrm>
          <a:off x="3167368" y="1412776"/>
          <a:ext cx="5976664" cy="4791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</a:rPr>
              <a:t>Количество школьников- участников олимпиад</a:t>
            </a:r>
            <a:endParaRPr lang="be-BY" sz="3200" b="1" u="sng" kern="12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6" y="1988840"/>
          <a:ext cx="7715199" cy="287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74061"/>
                <a:gridCol w="630066"/>
                <a:gridCol w="787582"/>
                <a:gridCol w="708824"/>
                <a:gridCol w="630066"/>
                <a:gridCol w="2584600"/>
              </a:tblGrid>
              <a:tr h="645872">
                <a:tc rowSpan="2"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Всего учащихся, принявших участие в олимпиадах</a:t>
                      </a:r>
                      <a:endParaRPr lang="be-BY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C4D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Из них:</a:t>
                      </a:r>
                      <a:endParaRPr lang="be-BY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C4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Количество предметов, по которым учащиеся приняли участие</a:t>
                      </a:r>
                      <a:endParaRPr lang="be-BY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C4D3"/>
                    </a:solidFill>
                  </a:tcPr>
                </a:tc>
              </a:tr>
              <a:tr h="1586376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В 1-ой </a:t>
                      </a:r>
                      <a:endParaRPr lang="be-BY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solidFill>
                      <a:srgbClr val="33C4D3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В 2-ух</a:t>
                      </a:r>
                      <a:endParaRPr lang="be-BY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solidFill>
                      <a:srgbClr val="33C4D3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В 3-ех</a:t>
                      </a:r>
                      <a:endParaRPr lang="be-BY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solidFill>
                      <a:srgbClr val="33C4D3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В 4-ех</a:t>
                      </a:r>
                      <a:endParaRPr lang="be-BY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solidFill>
                      <a:srgbClr val="33C4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</a:tr>
              <a:tr h="645872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135</a:t>
                      </a:r>
                      <a:endParaRPr lang="be-BY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C4D3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</a:rPr>
                        <a:t>49</a:t>
                      </a:r>
                      <a:endParaRPr lang="be-BY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C4D3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</a:rPr>
                        <a:t>48</a:t>
                      </a:r>
                      <a:endParaRPr lang="be-BY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C4D3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</a:rPr>
                        <a:t>19</a:t>
                      </a:r>
                      <a:endParaRPr lang="be-BY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C4D3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be-BY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C4D3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be-BY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C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Анализ </a:t>
            </a:r>
            <a:b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</a:b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итогов олимпиадного движения</a:t>
            </a:r>
            <a:endParaRPr lang="be-BY" sz="3200" b="1" u="sng" kern="1200" dirty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4363" indent="-1801813" algn="just">
              <a:spcBef>
                <a:spcPct val="0"/>
              </a:spcBef>
              <a:buFontTx/>
              <a:buNone/>
              <a:tabLst>
                <a:tab pos="1787525" algn="l"/>
                <a:tab pos="2063750" algn="l"/>
              </a:tabLst>
              <a:defRPr/>
            </a:pPr>
            <a:r>
              <a:rPr lang="ru-RU" sz="2400" b="1" kern="1200" dirty="0" smtClean="0">
                <a:solidFill>
                  <a:srgbClr val="C00000"/>
                </a:solidFill>
                <a:latin typeface="Verdana" pitchFamily="34" charset="0"/>
              </a:rPr>
              <a:t>ноябрь</a:t>
            </a:r>
            <a:r>
              <a:rPr lang="ru-RU" sz="2400" b="1" kern="1200" dirty="0" smtClean="0">
                <a:latin typeface="Verdana" pitchFamily="34" charset="0"/>
              </a:rPr>
              <a:t> - «Об итогах школьного этапа республиканских олимпиад»</a:t>
            </a:r>
          </a:p>
          <a:p>
            <a:pPr marL="1884363" indent="-1801813" algn="just">
              <a:spcBef>
                <a:spcPct val="0"/>
              </a:spcBef>
              <a:buFontTx/>
              <a:buNone/>
              <a:defRPr/>
            </a:pPr>
            <a:endParaRPr lang="be-BY" sz="2400" b="1" kern="1200" dirty="0" smtClean="0">
              <a:latin typeface="Verdana" pitchFamily="34" charset="0"/>
            </a:endParaRPr>
          </a:p>
          <a:p>
            <a:pPr marL="1884363" indent="-1801813" algn="just">
              <a:spcBef>
                <a:spcPct val="0"/>
              </a:spcBef>
              <a:buFontTx/>
              <a:buNone/>
              <a:defRPr/>
            </a:pPr>
            <a:r>
              <a:rPr lang="ru-RU" sz="2400" b="1" kern="1200" dirty="0" smtClean="0">
                <a:solidFill>
                  <a:srgbClr val="C00000"/>
                </a:solidFill>
                <a:latin typeface="Verdana" pitchFamily="34" charset="0"/>
              </a:rPr>
              <a:t>декабрь</a:t>
            </a:r>
            <a:r>
              <a:rPr lang="ru-RU" sz="2400" b="1" kern="1200" dirty="0" smtClean="0">
                <a:latin typeface="Verdana" pitchFamily="34" charset="0"/>
              </a:rPr>
              <a:t> – «Об итогах районного этапа республиканских олимпиад»</a:t>
            </a:r>
          </a:p>
          <a:p>
            <a:pPr marL="1884363" indent="-1801813" algn="just">
              <a:spcBef>
                <a:spcPct val="0"/>
              </a:spcBef>
              <a:buFontTx/>
              <a:buNone/>
              <a:defRPr/>
            </a:pPr>
            <a:endParaRPr lang="be-BY" sz="2400" b="1" kern="1200" dirty="0" smtClean="0">
              <a:latin typeface="Verdana" pitchFamily="34" charset="0"/>
            </a:endParaRPr>
          </a:p>
          <a:p>
            <a:pPr marL="1884363" indent="-1801813" algn="just">
              <a:spcBef>
                <a:spcPct val="0"/>
              </a:spcBef>
              <a:buFontTx/>
              <a:buNone/>
              <a:defRPr/>
            </a:pPr>
            <a:r>
              <a:rPr lang="be-BY" sz="2400" b="1" kern="1200" dirty="0" smtClean="0">
                <a:solidFill>
                  <a:srgbClr val="C00000"/>
                </a:solidFill>
                <a:latin typeface="Verdana" pitchFamily="34" charset="0"/>
              </a:rPr>
              <a:t>июнь</a:t>
            </a:r>
            <a:r>
              <a:rPr lang="be-BY" sz="2400" b="1" kern="1200" dirty="0" smtClean="0">
                <a:latin typeface="Verdana" pitchFamily="34" charset="0"/>
              </a:rPr>
              <a:t> - </a:t>
            </a:r>
            <a:r>
              <a:rPr lang="ru-RU" sz="2400" b="1" kern="1200" dirty="0" smtClean="0">
                <a:latin typeface="Verdana" pitchFamily="34" charset="0"/>
              </a:rPr>
              <a:t>«Об итогах работы по созданию условий для обучения и воспитания интеллектуально одаренных учащихся в учебном году»</a:t>
            </a:r>
            <a:endParaRPr lang="be-BY" sz="2400" b="1" kern="1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u="sng" kern="1200" dirty="0" smtClean="0">
                <a:solidFill>
                  <a:schemeClr val="tx1"/>
                </a:solidFill>
                <a:latin typeface="Verdana" pitchFamily="34" charset="0"/>
              </a:rPr>
              <a:t>Итоги второго этапа республиканских олимпиад</a:t>
            </a:r>
            <a:endParaRPr lang="be-BY" sz="3200" b="1" u="sng" kern="12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35975" cy="3987801"/>
        </p:xfrm>
        <a:graphic>
          <a:graphicData uri="http://schemas.openxmlformats.org/drawingml/2006/table">
            <a:tbl>
              <a:tblPr/>
              <a:tblGrid>
                <a:gridCol w="1406525"/>
                <a:gridCol w="1404938"/>
                <a:gridCol w="1406525"/>
                <a:gridCol w="1404937"/>
                <a:gridCol w="1406525"/>
                <a:gridCol w="1406525"/>
              </a:tblGrid>
              <a:tr h="387350">
                <a:tc rowSpan="2">
                  <a:txBody>
                    <a:bodyPr/>
                    <a:lstStyle/>
                    <a:p>
                      <a:pPr marL="0" marR="0" lvl="0" indent="201613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  <a:endParaRPr kumimoji="0" lang="be-B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6191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0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2-й (районный) этап республиканской олимпиады</a:t>
                      </a:r>
                      <a:endParaRPr kumimoji="0" lang="be-BY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191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965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Кол-во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мест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Кол-во </a:t>
                      </a:r>
                    </a:p>
                    <a:p>
                      <a:pPr marL="0" marR="0" lvl="0" indent="179388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мест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Кол-во </a:t>
                      </a:r>
                    </a:p>
                    <a:p>
                      <a:pPr marL="0" marR="0" lvl="0" indent="179388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мест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Общее кол-во  мест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Динамика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2009/2010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2010/2011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+ 9 дипломов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2011/2012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+ 3 диплома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2012/2013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be-B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7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+9 дипломов</a:t>
                      </a:r>
                      <a:endParaRPr kumimoji="0" lang="be-B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0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Мониторинг  результативности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u="sng" kern="1200" dirty="0" smtClean="0">
                <a:solidFill>
                  <a:schemeClr val="tx1"/>
                </a:solidFill>
                <a:latin typeface="Verdana" pitchFamily="34" charset="0"/>
                <a:ea typeface="+mn-ea"/>
              </a:rPr>
              <a:t>олимпиадного движения по предметам</a:t>
            </a:r>
            <a:endParaRPr lang="be-BY" sz="2000" b="1" u="sng" kern="1200" dirty="0" smtClean="0">
              <a:solidFill>
                <a:schemeClr val="tx1"/>
              </a:solidFill>
              <a:latin typeface="Verdana" pitchFamily="34" charset="0"/>
              <a:ea typeface="+mn-ea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1196975"/>
          <a:ext cx="8620089" cy="5026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88232"/>
                <a:gridCol w="1224136"/>
                <a:gridCol w="1296144"/>
                <a:gridCol w="1152128"/>
                <a:gridCol w="1419289"/>
                <a:gridCol w="1440160"/>
              </a:tblGrid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2008/2009 </a:t>
                      </a:r>
                      <a:endParaRPr lang="be-BY" sz="14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р-н/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обл</a:t>
                      </a:r>
                      <a:endParaRPr lang="be-BY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2009/2010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р-н/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обл</a:t>
                      </a:r>
                      <a:endParaRPr lang="be-BY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2010/2011</a:t>
                      </a:r>
                      <a:endParaRPr lang="be-BY" sz="14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р-н/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обл</a:t>
                      </a:r>
                      <a:endParaRPr lang="be-BY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2011/2012 </a:t>
                      </a:r>
                      <a:endParaRPr lang="be-BY" sz="14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р-н/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обл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/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респ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be-BY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2005/2012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обл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респ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be-BY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Бел яз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4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5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17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Бел яз -нач шк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Русск.яз.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3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5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5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6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23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/>
                        <a:t>Русск.яз.-нач.шк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Англ.яз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4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Информатика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9/1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8/1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7/2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38/8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Математика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4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10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/>
                        <a:t>Математ</a:t>
                      </a:r>
                      <a:r>
                        <a:rPr lang="ru-RU" sz="1400" dirty="0" err="1" smtClean="0"/>
                        <a:t>.-</a:t>
                      </a:r>
                      <a:r>
                        <a:rPr lang="ru-RU" sz="1400" dirty="0" err="1"/>
                        <a:t>нач.шк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4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Физика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3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История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5/1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2/1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3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25/4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Обществоведение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5/1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География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3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6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5/1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2/1/1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24/2/1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Биология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3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6/1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5/1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5/2/1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21/5/1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Химия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4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Астрономия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Обслужив. труд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4/2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Технический труд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4/1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3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10/1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Итого 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30/2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26/2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37/4</a:t>
                      </a:r>
                      <a:endParaRPr lang="be-BY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48/6/2</a:t>
                      </a:r>
                      <a:endParaRPr lang="be-B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9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000100" y="2000240"/>
            <a:ext cx="72152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latin typeface="Verdana" pitchFamily="34" charset="0"/>
                <a:hlinkClick r:id="rId2" action="ppaction://hlinkfile"/>
              </a:rPr>
              <a:t>Мониторинг индивидуальных достижений участников олимпиад</a:t>
            </a:r>
            <a:endParaRPr lang="fr-FR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èle par défaut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</a:themeOverride>
</file>

<file path=ppt/theme/themeOverride2.xml><?xml version="1.0" encoding="utf-8"?>
<a:themeOverride xmlns:a="http://schemas.openxmlformats.org/drawingml/2006/main">
  <a:clrScheme name="Modèle par défaut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</a:themeOverride>
</file>

<file path=ppt/theme/themeOverride3.xml><?xml version="1.0" encoding="utf-8"?>
<a:themeOverride xmlns:a="http://schemas.openxmlformats.org/drawingml/2006/main">
  <a:clrScheme name="Modèle par défaut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1103</Words>
  <Application>Microsoft Office PowerPoint</Application>
  <PresentationFormat>Экран (4:3)</PresentationFormat>
  <Paragraphs>342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Modèle par défaut</vt:lpstr>
      <vt:lpstr>Слайд 1</vt:lpstr>
      <vt:lpstr>Слайд 2</vt:lpstr>
      <vt:lpstr>Слайд 3</vt:lpstr>
      <vt:lpstr>Организация олимпиад</vt:lpstr>
      <vt:lpstr>Количество школьников- участников олимпиад</vt:lpstr>
      <vt:lpstr>Анализ  итогов олимпиадного движения</vt:lpstr>
      <vt:lpstr>Итоги второго этапа республиканских олимпиад</vt:lpstr>
      <vt:lpstr>Мониторинг  результативности олимпиадного движения по предметам</vt:lpstr>
      <vt:lpstr>Слайд 9</vt:lpstr>
      <vt:lpstr>Слайд 10</vt:lpstr>
      <vt:lpstr>Тематическое изучение</vt:lpstr>
      <vt:lpstr>Научное общество учащихся «Поиск»</vt:lpstr>
      <vt:lpstr>Результаты в исследовательской деятельности школьников</vt:lpstr>
      <vt:lpstr>Участие в международных и республиканских конкурсах</vt:lpstr>
      <vt:lpstr>Заочные школы </vt:lpstr>
      <vt:lpstr>Интерактивные олимпиады </vt:lpstr>
      <vt:lpstr>Слайд 17</vt:lpstr>
      <vt:lpstr>Внеурочная работа по предметам </vt:lpstr>
      <vt:lpstr>Методическое сопровождение</vt:lpstr>
      <vt:lpstr>Тематические недели педагогического мастерства</vt:lpstr>
      <vt:lpstr>Методические консультации</vt:lpstr>
      <vt:lpstr>Самоанализ работы</vt:lpstr>
      <vt:lpstr>Обобщение педагогического  опыта</vt:lpstr>
      <vt:lpstr>Лучший методический материал года</vt:lpstr>
      <vt:lpstr>Виртуальный методический кабинет СШ №1</vt:lpstr>
      <vt:lpstr>Слайд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Work Silhouette</dc:title>
  <dc:creator>www.powerpointstyles.com</dc:creator>
  <dc:description/>
  <cp:lastModifiedBy>Lida-sch1</cp:lastModifiedBy>
  <cp:revision>86</cp:revision>
  <dcterms:created xsi:type="dcterms:W3CDTF">2009-03-23T15:23:24Z</dcterms:created>
  <dcterms:modified xsi:type="dcterms:W3CDTF">2014-05-26T13:46:28Z</dcterms:modified>
</cp:coreProperties>
</file>